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2.11.2016.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2.11.2016.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2.11.2016.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2.11.2016.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2.11.2016.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sa67.lind@gmail.com" TargetMode="External"/><Relationship Id="rId2" Type="http://schemas.openxmlformats.org/officeDocument/2006/relationships/hyperlink" Target="mailto:bclover@shenton.wa.edu.au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www.shenton.wa.edu.a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bclover@shenton.wa.edu.a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BOOKMARKS  PROJECT-2016</a:t>
            </a:r>
            <a:endParaRPr lang="hr-HR" b="1" dirty="0">
              <a:solidFill>
                <a:srgbClr val="C00000"/>
              </a:solidFill>
            </a:endParaRPr>
          </a:p>
        </p:txBody>
      </p:sp>
      <p:pic>
        <p:nvPicPr>
          <p:cNvPr id="6" name="Rezervirano mjesto sadržaja 5" descr="ISLM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1044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First </a:t>
            </a:r>
            <a:r>
              <a:rPr lang="hr-HR" dirty="0" err="1" smtClean="0">
                <a:solidFill>
                  <a:srgbClr val="FF0000"/>
                </a:solidFill>
              </a:rPr>
              <a:t>workshop</a:t>
            </a:r>
            <a:r>
              <a:rPr lang="hr-HR" dirty="0" smtClean="0">
                <a:solidFill>
                  <a:srgbClr val="FF0000"/>
                </a:solidFill>
              </a:rPr>
              <a:t>- </a:t>
            </a:r>
            <a:r>
              <a:rPr lang="hr-HR" dirty="0" err="1" smtClean="0">
                <a:solidFill>
                  <a:srgbClr val="FF0000"/>
                </a:solidFill>
              </a:rPr>
              <a:t>photos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osn\Desktop\SANDA\AKTIVNOSTI š.g. 2016.-17\PROJEKTI 2016.-17\Bookmars projekt\FOTO-1.radionica\DSC_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19437"/>
            <a:ext cx="3888432" cy="2585555"/>
          </a:xfrm>
          <a:prstGeom prst="rect">
            <a:avLst/>
          </a:prstGeom>
          <a:noFill/>
        </p:spPr>
      </p:pic>
      <p:pic>
        <p:nvPicPr>
          <p:cNvPr id="1027" name="Picture 3" descr="C:\Users\osn\Desktop\SANDA\AKTIVNOSTI š.g. 2016.-17\PROJEKTI 2016.-17\Bookmars projekt\FOTO-1.radionica\DSC_0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3681972" cy="2448272"/>
          </a:xfrm>
          <a:prstGeom prst="rect">
            <a:avLst/>
          </a:prstGeom>
          <a:noFill/>
        </p:spPr>
      </p:pic>
      <p:pic>
        <p:nvPicPr>
          <p:cNvPr id="1028" name="Picture 4" descr="C:\Users\osn\Desktop\SANDA\AKTIVNOSTI š.g. 2016.-17\PROJEKTI 2016.-17\Bookmars projekt\FOTO-1.radionica\DSC_0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3790265" cy="2520280"/>
          </a:xfrm>
          <a:prstGeom prst="rect">
            <a:avLst/>
          </a:prstGeom>
          <a:noFill/>
        </p:spPr>
      </p:pic>
      <p:pic>
        <p:nvPicPr>
          <p:cNvPr id="1029" name="Picture 5" descr="C:\Users\osn\Desktop\SANDA\AKTIVNOSTI š.g. 2016.-17\PROJEKTI 2016.-17\Bookmars projekt\FOTO-1.radionica\DSC_0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052736"/>
            <a:ext cx="3744416" cy="2489794"/>
          </a:xfrm>
          <a:prstGeom prst="rect">
            <a:avLst/>
          </a:prstGeom>
          <a:noFill/>
        </p:spPr>
      </p:pic>
      <p:pic>
        <p:nvPicPr>
          <p:cNvPr id="7" name="Rezervirano mjesto sadržaja 5" descr="ISLM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0"/>
            <a:ext cx="72008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F0000"/>
                </a:solidFill>
              </a:rPr>
              <a:t>Our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students</a:t>
            </a:r>
            <a:r>
              <a:rPr lang="hr-HR" dirty="0" smtClean="0">
                <a:solidFill>
                  <a:srgbClr val="FF0000"/>
                </a:solidFill>
              </a:rPr>
              <a:t>’ </a:t>
            </a:r>
            <a:r>
              <a:rPr lang="hr-HR" dirty="0" err="1" smtClean="0">
                <a:solidFill>
                  <a:srgbClr val="FF0000"/>
                </a:solidFill>
              </a:rPr>
              <a:t>letter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23528" y="980728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err="1" smtClean="0"/>
              <a:t>Hello</a:t>
            </a:r>
            <a:r>
              <a:rPr lang="hr-HR" sz="1600" dirty="0" smtClean="0"/>
              <a:t> </a:t>
            </a:r>
            <a:r>
              <a:rPr lang="hr-HR" sz="1600" dirty="0" err="1" smtClean="0"/>
              <a:t>from</a:t>
            </a:r>
            <a:r>
              <a:rPr lang="hr-HR" sz="1600" dirty="0" smtClean="0"/>
              <a:t> Novska!</a:t>
            </a:r>
          </a:p>
          <a:p>
            <a:r>
              <a:rPr lang="hr-HR" sz="1600" dirty="0" err="1" smtClean="0"/>
              <a:t>We</a:t>
            </a:r>
            <a:r>
              <a:rPr lang="hr-HR" sz="1600" dirty="0" smtClean="0"/>
              <a:t> </a:t>
            </a:r>
            <a:r>
              <a:rPr lang="hr-HR" sz="1600" dirty="0" err="1" smtClean="0"/>
              <a:t>go</a:t>
            </a:r>
            <a:r>
              <a:rPr lang="hr-HR" sz="1600" dirty="0" smtClean="0"/>
              <a:t> to </a:t>
            </a:r>
            <a:r>
              <a:rPr lang="hr-HR" sz="1600" dirty="0" err="1" smtClean="0"/>
              <a:t>the</a:t>
            </a:r>
            <a:r>
              <a:rPr lang="hr-HR" sz="1600" dirty="0" smtClean="0"/>
              <a:t> 7th grade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we</a:t>
            </a:r>
            <a:r>
              <a:rPr lang="hr-HR" sz="1600" dirty="0" smtClean="0"/>
              <a:t> are </a:t>
            </a:r>
            <a:r>
              <a:rPr lang="hr-HR" sz="1600" dirty="0" err="1" smtClean="0"/>
              <a:t>mostly</a:t>
            </a:r>
            <a:r>
              <a:rPr lang="hr-HR" sz="1600" dirty="0" smtClean="0"/>
              <a:t> </a:t>
            </a:r>
            <a:r>
              <a:rPr lang="hr-HR" sz="1600" dirty="0" err="1" smtClean="0"/>
              <a:t>thirteen</a:t>
            </a:r>
            <a:r>
              <a:rPr lang="hr-HR" sz="1600" dirty="0" smtClean="0"/>
              <a:t>-</a:t>
            </a:r>
            <a:r>
              <a:rPr lang="hr-HR" sz="1600" dirty="0" err="1" smtClean="0"/>
              <a:t>year</a:t>
            </a:r>
            <a:r>
              <a:rPr lang="hr-HR" sz="1600" dirty="0" smtClean="0"/>
              <a:t>-</a:t>
            </a:r>
            <a:r>
              <a:rPr lang="hr-HR" sz="1600" dirty="0" err="1" smtClean="0"/>
              <a:t>olds</a:t>
            </a:r>
            <a:r>
              <a:rPr lang="hr-HR" sz="1600" dirty="0" smtClean="0"/>
              <a:t>. </a:t>
            </a:r>
            <a:r>
              <a:rPr lang="hr-HR" sz="1600" dirty="0" err="1" smtClean="0"/>
              <a:t>We</a:t>
            </a:r>
            <a:r>
              <a:rPr lang="hr-HR" sz="1600" dirty="0" smtClean="0"/>
              <a:t> </a:t>
            </a:r>
            <a:r>
              <a:rPr lang="hr-HR" sz="1600" dirty="0" err="1" smtClean="0"/>
              <a:t>go</a:t>
            </a:r>
            <a:r>
              <a:rPr lang="hr-HR" sz="1600" dirty="0" smtClean="0"/>
              <a:t> to Novska's </a:t>
            </a:r>
            <a:r>
              <a:rPr lang="hr-HR" sz="1600" dirty="0" err="1" smtClean="0"/>
              <a:t>Elementary</a:t>
            </a:r>
            <a:r>
              <a:rPr lang="hr-HR" sz="1600" dirty="0" smtClean="0"/>
              <a:t> </a:t>
            </a:r>
            <a:r>
              <a:rPr lang="hr-HR" sz="1600" dirty="0" err="1" smtClean="0"/>
              <a:t>school</a:t>
            </a:r>
            <a:r>
              <a:rPr lang="hr-HR" sz="1600" dirty="0" smtClean="0"/>
              <a:t>. </a:t>
            </a:r>
            <a:r>
              <a:rPr lang="hr-HR" sz="1600" dirty="0" err="1" smtClean="0"/>
              <a:t>Our</a:t>
            </a:r>
            <a:r>
              <a:rPr lang="hr-HR" sz="1600" dirty="0" smtClean="0"/>
              <a:t> </a:t>
            </a:r>
            <a:r>
              <a:rPr lang="hr-HR" sz="1600" dirty="0" err="1" smtClean="0"/>
              <a:t>school</a:t>
            </a:r>
            <a:r>
              <a:rPr lang="hr-HR" sz="1600" dirty="0" smtClean="0"/>
              <a:t> is </a:t>
            </a:r>
            <a:r>
              <a:rPr lang="hr-HR" sz="1600" dirty="0" err="1" smtClean="0"/>
              <a:t>the</a:t>
            </a:r>
            <a:r>
              <a:rPr lang="hr-HR" sz="1600" dirty="0" smtClean="0"/>
              <a:t> </a:t>
            </a:r>
            <a:r>
              <a:rPr lang="hr-HR" sz="1600" dirty="0" err="1" smtClean="0"/>
              <a:t>biggest</a:t>
            </a:r>
            <a:r>
              <a:rPr lang="hr-HR" sz="1600" dirty="0" smtClean="0"/>
              <a:t> </a:t>
            </a:r>
            <a:r>
              <a:rPr lang="hr-HR" sz="1600" dirty="0" err="1" smtClean="0"/>
              <a:t>school</a:t>
            </a:r>
            <a:r>
              <a:rPr lang="hr-HR" sz="1600" dirty="0" smtClean="0"/>
              <a:t> </a:t>
            </a:r>
            <a:r>
              <a:rPr lang="hr-HR" sz="1600" dirty="0" err="1" smtClean="0"/>
              <a:t>in</a:t>
            </a:r>
            <a:r>
              <a:rPr lang="hr-HR" sz="1600" dirty="0" smtClean="0"/>
              <a:t> </a:t>
            </a:r>
            <a:r>
              <a:rPr lang="hr-HR" sz="1600" dirty="0" err="1" smtClean="0"/>
              <a:t>our</a:t>
            </a:r>
            <a:r>
              <a:rPr lang="hr-HR" sz="1600" dirty="0" smtClean="0"/>
              <a:t> </a:t>
            </a:r>
            <a:r>
              <a:rPr lang="hr-HR" sz="1600" dirty="0" err="1" smtClean="0"/>
              <a:t>county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we</a:t>
            </a:r>
            <a:r>
              <a:rPr lang="hr-HR" sz="1600" dirty="0" smtClean="0"/>
              <a:t> </a:t>
            </a:r>
            <a:r>
              <a:rPr lang="hr-HR" sz="1600" dirty="0" err="1" smtClean="0"/>
              <a:t>have</a:t>
            </a:r>
            <a:r>
              <a:rPr lang="hr-HR" sz="1600" dirty="0" smtClean="0"/>
              <a:t> </a:t>
            </a:r>
            <a:r>
              <a:rPr lang="hr-HR" sz="1600" dirty="0" err="1" smtClean="0"/>
              <a:t>the</a:t>
            </a:r>
            <a:r>
              <a:rPr lang="hr-HR" sz="1600" dirty="0" smtClean="0"/>
              <a:t> </a:t>
            </a:r>
            <a:r>
              <a:rPr lang="hr-HR" sz="1600" dirty="0" err="1" smtClean="0"/>
              <a:t>highest</a:t>
            </a:r>
            <a:r>
              <a:rPr lang="hr-HR" sz="1600" dirty="0" smtClean="0"/>
              <a:t> </a:t>
            </a:r>
            <a:r>
              <a:rPr lang="hr-HR" sz="1600" dirty="0" err="1" smtClean="0"/>
              <a:t>number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students</a:t>
            </a:r>
            <a:r>
              <a:rPr lang="hr-HR" sz="1600" dirty="0" smtClean="0"/>
              <a:t>, as </a:t>
            </a:r>
            <a:r>
              <a:rPr lang="hr-HR" sz="1600" dirty="0" err="1" smtClean="0"/>
              <a:t>well</a:t>
            </a:r>
            <a:r>
              <a:rPr lang="hr-HR" sz="1600" dirty="0" smtClean="0"/>
              <a:t>.  </a:t>
            </a:r>
            <a:r>
              <a:rPr lang="hr-HR" sz="1600" dirty="0" err="1" smtClean="0"/>
              <a:t>Our</a:t>
            </a:r>
            <a:r>
              <a:rPr lang="hr-HR" sz="1600" dirty="0" smtClean="0"/>
              <a:t> </a:t>
            </a:r>
            <a:r>
              <a:rPr lang="hr-HR" sz="1600" dirty="0" err="1" smtClean="0"/>
              <a:t>school</a:t>
            </a:r>
            <a:r>
              <a:rPr lang="hr-HR" sz="1600" dirty="0" smtClean="0"/>
              <a:t> is </a:t>
            </a:r>
            <a:r>
              <a:rPr lang="hr-HR" sz="1600" dirty="0" err="1" smtClean="0"/>
              <a:t>also</a:t>
            </a:r>
            <a:r>
              <a:rPr lang="hr-HR" sz="1600" dirty="0" smtClean="0"/>
              <a:t> </a:t>
            </a:r>
            <a:r>
              <a:rPr lang="hr-HR" sz="1600" dirty="0" err="1" smtClean="0"/>
              <a:t>the</a:t>
            </a:r>
            <a:r>
              <a:rPr lang="hr-HR" sz="1600" dirty="0" smtClean="0"/>
              <a:t> </a:t>
            </a:r>
            <a:r>
              <a:rPr lang="hr-HR" sz="1600" dirty="0" err="1" smtClean="0"/>
              <a:t>only</a:t>
            </a:r>
            <a:r>
              <a:rPr lang="hr-HR" sz="1600" dirty="0" smtClean="0"/>
              <a:t> </a:t>
            </a:r>
            <a:r>
              <a:rPr lang="hr-HR" sz="1600" dirty="0" err="1" smtClean="0"/>
              <a:t>elementary</a:t>
            </a:r>
            <a:r>
              <a:rPr lang="hr-HR" sz="1600" dirty="0" smtClean="0"/>
              <a:t> </a:t>
            </a:r>
            <a:r>
              <a:rPr lang="hr-HR" sz="1600" dirty="0" err="1" smtClean="0"/>
              <a:t>school</a:t>
            </a:r>
            <a:r>
              <a:rPr lang="hr-HR" sz="1600" dirty="0" smtClean="0"/>
              <a:t> </a:t>
            </a:r>
            <a:r>
              <a:rPr lang="hr-HR" sz="1600" dirty="0" err="1" smtClean="0"/>
              <a:t>in</a:t>
            </a:r>
            <a:r>
              <a:rPr lang="hr-HR" sz="1600" dirty="0" smtClean="0"/>
              <a:t> </a:t>
            </a:r>
            <a:r>
              <a:rPr lang="hr-HR" sz="1600" dirty="0" err="1" smtClean="0"/>
              <a:t>our</a:t>
            </a:r>
            <a:r>
              <a:rPr lang="hr-HR" sz="1600" dirty="0" smtClean="0"/>
              <a:t> </a:t>
            </a:r>
            <a:r>
              <a:rPr lang="hr-HR" sz="1600" dirty="0" err="1" smtClean="0"/>
              <a:t>town.All</a:t>
            </a:r>
            <a:r>
              <a:rPr lang="hr-HR" sz="1600" dirty="0" smtClean="0"/>
              <a:t> </a:t>
            </a:r>
            <a:r>
              <a:rPr lang="hr-HR" sz="1600" dirty="0" err="1" smtClean="0"/>
              <a:t>children</a:t>
            </a:r>
            <a:r>
              <a:rPr lang="hr-HR" sz="1600" dirty="0" smtClean="0"/>
              <a:t> 7-15 </a:t>
            </a:r>
            <a:r>
              <a:rPr lang="hr-HR" sz="1600" dirty="0" err="1" smtClean="0"/>
              <a:t>go</a:t>
            </a:r>
            <a:r>
              <a:rPr lang="hr-HR" sz="1600" dirty="0" smtClean="0"/>
              <a:t> to </a:t>
            </a:r>
            <a:r>
              <a:rPr lang="hr-HR" sz="1600" dirty="0" err="1" smtClean="0"/>
              <a:t>our</a:t>
            </a:r>
            <a:r>
              <a:rPr lang="hr-HR" sz="1600" dirty="0" smtClean="0"/>
              <a:t> </a:t>
            </a:r>
            <a:r>
              <a:rPr lang="hr-HR" sz="1600" dirty="0" err="1" smtClean="0"/>
              <a:t>school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this</a:t>
            </a:r>
            <a:r>
              <a:rPr lang="hr-HR" sz="1600" dirty="0" smtClean="0"/>
              <a:t> </a:t>
            </a:r>
            <a:r>
              <a:rPr lang="hr-HR" sz="1600" dirty="0" err="1" smtClean="0"/>
              <a:t>year</a:t>
            </a:r>
            <a:r>
              <a:rPr lang="hr-HR" sz="1600" dirty="0" smtClean="0"/>
              <a:t> </a:t>
            </a:r>
            <a:r>
              <a:rPr lang="hr-HR" sz="1600" dirty="0" err="1" smtClean="0"/>
              <a:t>we</a:t>
            </a:r>
            <a:r>
              <a:rPr lang="hr-HR" sz="1600" dirty="0" smtClean="0"/>
              <a:t> </a:t>
            </a:r>
            <a:r>
              <a:rPr lang="hr-HR" sz="1600" dirty="0" err="1" smtClean="0"/>
              <a:t>have</a:t>
            </a:r>
            <a:r>
              <a:rPr lang="hr-HR" sz="1600" dirty="0" smtClean="0"/>
              <a:t> 825 </a:t>
            </a:r>
            <a:r>
              <a:rPr lang="hr-HR" sz="1600" dirty="0" err="1" smtClean="0"/>
              <a:t>students</a:t>
            </a:r>
            <a:r>
              <a:rPr lang="hr-HR" sz="1600" dirty="0" smtClean="0"/>
              <a:t>.</a:t>
            </a:r>
          </a:p>
          <a:p>
            <a:r>
              <a:rPr lang="hr-HR" sz="1600" dirty="0" smtClean="0"/>
              <a:t>Novska is a </a:t>
            </a:r>
            <a:r>
              <a:rPr lang="hr-HR" sz="1600" dirty="0" err="1" smtClean="0"/>
              <a:t>small</a:t>
            </a:r>
            <a:r>
              <a:rPr lang="hr-HR" sz="1600" dirty="0" smtClean="0"/>
              <a:t> town </a:t>
            </a:r>
            <a:r>
              <a:rPr lang="hr-HR" sz="1600" dirty="0" err="1" smtClean="0"/>
              <a:t>with</a:t>
            </a:r>
            <a:r>
              <a:rPr lang="hr-HR" sz="1600" dirty="0" smtClean="0"/>
              <a:t> a </a:t>
            </a:r>
            <a:r>
              <a:rPr lang="hr-HR" sz="1600" dirty="0" err="1" smtClean="0"/>
              <a:t>beautiful</a:t>
            </a:r>
            <a:r>
              <a:rPr lang="hr-HR" sz="1600" dirty="0" smtClean="0"/>
              <a:t> park </a:t>
            </a:r>
            <a:r>
              <a:rPr lang="hr-HR" sz="1600" dirty="0" err="1" smtClean="0"/>
              <a:t>in</a:t>
            </a:r>
            <a:r>
              <a:rPr lang="hr-HR" sz="1600" dirty="0" smtClean="0"/>
              <a:t> </a:t>
            </a:r>
            <a:r>
              <a:rPr lang="hr-HR" sz="1600" dirty="0" err="1" smtClean="0"/>
              <a:t>its</a:t>
            </a:r>
            <a:r>
              <a:rPr lang="hr-HR" sz="1600" dirty="0" smtClean="0"/>
              <a:t> centre, a </a:t>
            </a:r>
            <a:r>
              <a:rPr lang="hr-HR" sz="1600" dirty="0" err="1" smtClean="0"/>
              <a:t>nearby</a:t>
            </a:r>
            <a:r>
              <a:rPr lang="hr-HR" sz="1600" dirty="0" smtClean="0"/>
              <a:t> lake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oak</a:t>
            </a:r>
            <a:r>
              <a:rPr lang="hr-HR" sz="1600" dirty="0" smtClean="0"/>
              <a:t> </a:t>
            </a:r>
            <a:r>
              <a:rPr lang="hr-HR" sz="1600" dirty="0" err="1" smtClean="0"/>
              <a:t>forests</a:t>
            </a:r>
            <a:r>
              <a:rPr lang="hr-HR" sz="1600" dirty="0" smtClean="0"/>
              <a:t> all </a:t>
            </a:r>
            <a:r>
              <a:rPr lang="hr-HR" sz="1600" dirty="0" err="1" smtClean="0"/>
              <a:t>around</a:t>
            </a:r>
            <a:r>
              <a:rPr lang="hr-HR" sz="1600" dirty="0" smtClean="0"/>
              <a:t> it.</a:t>
            </a:r>
          </a:p>
          <a:p>
            <a:r>
              <a:rPr lang="hr-HR" sz="1600" dirty="0" smtClean="0"/>
              <a:t>Novska is </a:t>
            </a:r>
            <a:r>
              <a:rPr lang="hr-HR" sz="1600" dirty="0" err="1" smtClean="0"/>
              <a:t>in</a:t>
            </a:r>
            <a:r>
              <a:rPr lang="hr-HR" sz="1600" dirty="0" smtClean="0"/>
              <a:t> a </a:t>
            </a:r>
            <a:r>
              <a:rPr lang="hr-HR" sz="1600" dirty="0" err="1" smtClean="0"/>
              <a:t>part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Croatia </a:t>
            </a:r>
            <a:r>
              <a:rPr lang="hr-HR" sz="1600" dirty="0" err="1" smtClean="0"/>
              <a:t>called</a:t>
            </a:r>
            <a:r>
              <a:rPr lang="hr-HR" sz="1600" dirty="0" smtClean="0"/>
              <a:t> West </a:t>
            </a:r>
            <a:r>
              <a:rPr lang="hr-HR" sz="1600" dirty="0" err="1" smtClean="0"/>
              <a:t>Slavonia</a:t>
            </a:r>
            <a:r>
              <a:rPr lang="hr-HR" sz="1600" dirty="0" smtClean="0"/>
              <a:t>, </a:t>
            </a:r>
            <a:r>
              <a:rPr lang="hr-HR" sz="1600" dirty="0" err="1" smtClean="0"/>
              <a:t>in</a:t>
            </a:r>
            <a:r>
              <a:rPr lang="hr-HR" sz="1600" dirty="0" smtClean="0"/>
              <a:t> Sisak-Moslavina </a:t>
            </a:r>
            <a:r>
              <a:rPr lang="hr-HR" sz="1600" dirty="0" err="1" smtClean="0"/>
              <a:t>county</a:t>
            </a:r>
            <a:r>
              <a:rPr lang="hr-HR" sz="1600" dirty="0" smtClean="0"/>
              <a:t>. </a:t>
            </a:r>
            <a:r>
              <a:rPr lang="hr-HR" sz="1600" dirty="0" err="1" smtClean="0"/>
              <a:t>Our</a:t>
            </a:r>
            <a:r>
              <a:rPr lang="hr-HR" sz="1600" dirty="0" smtClean="0"/>
              <a:t> </a:t>
            </a:r>
            <a:r>
              <a:rPr lang="hr-HR" sz="1600" dirty="0" err="1" smtClean="0"/>
              <a:t>county</a:t>
            </a:r>
            <a:r>
              <a:rPr lang="hr-HR" sz="1600" dirty="0" smtClean="0"/>
              <a:t> is best-</a:t>
            </a:r>
            <a:r>
              <a:rPr lang="hr-HR" sz="1600" dirty="0" err="1" smtClean="0"/>
              <a:t>known</a:t>
            </a:r>
            <a:r>
              <a:rPr lang="hr-HR" sz="1600" dirty="0" smtClean="0"/>
              <a:t> for </a:t>
            </a:r>
            <a:r>
              <a:rPr lang="hr-HR" sz="1600" dirty="0" err="1" smtClean="0"/>
              <a:t>our</a:t>
            </a:r>
            <a:r>
              <a:rPr lang="hr-HR" sz="1600" dirty="0" smtClean="0"/>
              <a:t>  Nature </a:t>
            </a:r>
            <a:r>
              <a:rPr lang="hr-HR" sz="1600" dirty="0" err="1" smtClean="0"/>
              <a:t>reserve</a:t>
            </a:r>
            <a:r>
              <a:rPr lang="hr-HR" sz="1600" dirty="0" smtClean="0"/>
              <a:t>   “Lonjsko polje“. </a:t>
            </a:r>
            <a:r>
              <a:rPr lang="hr-HR" sz="1600" dirty="0" err="1" smtClean="0"/>
              <a:t>There</a:t>
            </a:r>
            <a:r>
              <a:rPr lang="hr-HR" sz="1600" dirty="0" smtClean="0"/>
              <a:t> is a </a:t>
            </a:r>
            <a:r>
              <a:rPr lang="hr-HR" sz="1600" dirty="0" err="1" smtClean="0"/>
              <a:t>famous</a:t>
            </a:r>
            <a:r>
              <a:rPr lang="hr-HR" sz="1600" dirty="0" smtClean="0"/>
              <a:t> </a:t>
            </a:r>
            <a:r>
              <a:rPr lang="hr-HR" sz="1600" dirty="0" err="1" smtClean="0"/>
              <a:t>European</a:t>
            </a:r>
            <a:r>
              <a:rPr lang="hr-HR" sz="1600" dirty="0" smtClean="0"/>
              <a:t> </a:t>
            </a:r>
            <a:r>
              <a:rPr lang="hr-HR" sz="1600" dirty="0" err="1" smtClean="0"/>
              <a:t>stork</a:t>
            </a:r>
            <a:r>
              <a:rPr lang="hr-HR" sz="1600" dirty="0" smtClean="0"/>
              <a:t> </a:t>
            </a:r>
            <a:r>
              <a:rPr lang="hr-HR" sz="1600" dirty="0" err="1" smtClean="0"/>
              <a:t>village</a:t>
            </a:r>
            <a:r>
              <a:rPr lang="hr-HR" sz="1600" dirty="0" smtClean="0"/>
              <a:t> </a:t>
            </a:r>
            <a:r>
              <a:rPr lang="hr-HR" sz="1600" dirty="0" err="1" smtClean="0"/>
              <a:t>called</a:t>
            </a:r>
            <a:r>
              <a:rPr lang="hr-HR" sz="1600" dirty="0" smtClean="0"/>
              <a:t> </a:t>
            </a:r>
            <a:r>
              <a:rPr lang="hr-HR" sz="1600" dirty="0" err="1" smtClean="0"/>
              <a:t>Čigoč</a:t>
            </a:r>
            <a:r>
              <a:rPr lang="hr-HR" sz="1600" dirty="0" smtClean="0"/>
              <a:t> (</a:t>
            </a:r>
            <a:r>
              <a:rPr lang="hr-HR" sz="1600" dirty="0" err="1" smtClean="0"/>
              <a:t>Chigoch</a:t>
            </a:r>
            <a:r>
              <a:rPr lang="hr-HR" sz="1600" dirty="0" smtClean="0"/>
              <a:t>) </a:t>
            </a:r>
            <a:r>
              <a:rPr lang="hr-HR" sz="1600" dirty="0" err="1" smtClean="0"/>
              <a:t>in</a:t>
            </a:r>
            <a:r>
              <a:rPr lang="hr-HR" sz="1600" dirty="0" smtClean="0"/>
              <a:t>  “Lonjsko polje“ .</a:t>
            </a:r>
          </a:p>
          <a:p>
            <a:r>
              <a:rPr lang="hr-HR" sz="1600" dirty="0" err="1" smtClean="0"/>
              <a:t>The</a:t>
            </a:r>
            <a:r>
              <a:rPr lang="hr-HR" sz="1600" dirty="0" smtClean="0"/>
              <a:t> </a:t>
            </a:r>
            <a:r>
              <a:rPr lang="hr-HR" sz="1600" dirty="0" err="1" smtClean="0"/>
              <a:t>biggest</a:t>
            </a:r>
            <a:r>
              <a:rPr lang="hr-HR" sz="1600" dirty="0" smtClean="0"/>
              <a:t>  </a:t>
            </a:r>
            <a:r>
              <a:rPr lang="hr-HR" sz="1600" dirty="0" err="1" smtClean="0"/>
              <a:t>Croatian</a:t>
            </a:r>
            <a:r>
              <a:rPr lang="hr-HR" sz="1600" dirty="0" smtClean="0"/>
              <a:t> </a:t>
            </a:r>
            <a:r>
              <a:rPr lang="hr-HR" sz="1600" dirty="0" err="1" smtClean="0"/>
              <a:t>river</a:t>
            </a:r>
            <a:r>
              <a:rPr lang="hr-HR" sz="1600" dirty="0" smtClean="0"/>
              <a:t> </a:t>
            </a:r>
            <a:r>
              <a:rPr lang="hr-HR" sz="1600" dirty="0" err="1" smtClean="0"/>
              <a:t>flows</a:t>
            </a:r>
            <a:r>
              <a:rPr lang="hr-HR" sz="1600" dirty="0" smtClean="0"/>
              <a:t> </a:t>
            </a:r>
            <a:r>
              <a:rPr lang="hr-HR" sz="1600" dirty="0" err="1" smtClean="0"/>
              <a:t>through</a:t>
            </a:r>
            <a:r>
              <a:rPr lang="hr-HR" sz="1600" dirty="0" smtClean="0"/>
              <a:t> </a:t>
            </a:r>
            <a:r>
              <a:rPr lang="hr-HR" sz="1600" dirty="0" err="1" smtClean="0"/>
              <a:t>our</a:t>
            </a:r>
            <a:r>
              <a:rPr lang="hr-HR" sz="1600" dirty="0" smtClean="0"/>
              <a:t> </a:t>
            </a:r>
            <a:r>
              <a:rPr lang="hr-HR" sz="1600" dirty="0" err="1" smtClean="0"/>
              <a:t>county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it is </a:t>
            </a:r>
            <a:r>
              <a:rPr lang="hr-HR" sz="1600" dirty="0" err="1" smtClean="0"/>
              <a:t>called</a:t>
            </a:r>
            <a:r>
              <a:rPr lang="hr-HR" sz="1600" dirty="0" smtClean="0"/>
              <a:t> </a:t>
            </a:r>
            <a:r>
              <a:rPr lang="hr-HR" sz="1600" dirty="0" err="1" smtClean="0"/>
              <a:t>the</a:t>
            </a:r>
            <a:r>
              <a:rPr lang="hr-HR" sz="1600" dirty="0" smtClean="0"/>
              <a:t> Sava.</a:t>
            </a:r>
          </a:p>
          <a:p>
            <a:r>
              <a:rPr lang="hr-HR" sz="1600" dirty="0" smtClean="0"/>
              <a:t>Croatia is a </a:t>
            </a:r>
            <a:r>
              <a:rPr lang="hr-HR" sz="1600" dirty="0" err="1" smtClean="0"/>
              <a:t>country</a:t>
            </a:r>
            <a:r>
              <a:rPr lang="hr-HR" sz="1600" dirty="0" smtClean="0"/>
              <a:t> at </a:t>
            </a:r>
            <a:r>
              <a:rPr lang="hr-HR" sz="1600" dirty="0" err="1" smtClean="0"/>
              <a:t>the</a:t>
            </a:r>
            <a:r>
              <a:rPr lang="hr-HR" sz="1600" dirty="0" smtClean="0"/>
              <a:t> </a:t>
            </a:r>
            <a:r>
              <a:rPr lang="hr-HR" sz="1600" dirty="0" err="1" smtClean="0"/>
              <a:t>crossroads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Central Europe, </a:t>
            </a:r>
            <a:r>
              <a:rPr lang="hr-HR" sz="1600" dirty="0" err="1" smtClean="0"/>
              <a:t>Southeast</a:t>
            </a:r>
            <a:r>
              <a:rPr lang="hr-HR" sz="1600" dirty="0" smtClean="0"/>
              <a:t> </a:t>
            </a:r>
            <a:r>
              <a:rPr lang="hr-HR" sz="1600" dirty="0" err="1" smtClean="0"/>
              <a:t>Europe</a:t>
            </a:r>
            <a:r>
              <a:rPr lang="hr-HR" sz="1600" dirty="0" smtClean="0"/>
              <a:t>,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the</a:t>
            </a:r>
            <a:r>
              <a:rPr lang="hr-HR" sz="1600" dirty="0" smtClean="0"/>
              <a:t> </a:t>
            </a:r>
            <a:r>
              <a:rPr lang="hr-HR" sz="1600" dirty="0" err="1" smtClean="0"/>
              <a:t>Mediterranean</a:t>
            </a:r>
            <a:r>
              <a:rPr lang="hr-HR" sz="1600" dirty="0" smtClean="0"/>
              <a:t>.</a:t>
            </a:r>
          </a:p>
          <a:p>
            <a:r>
              <a:rPr lang="hr-HR" sz="1600" dirty="0" err="1" smtClean="0"/>
              <a:t>We</a:t>
            </a:r>
            <a:r>
              <a:rPr lang="hr-HR" sz="1600" dirty="0" smtClean="0"/>
              <a:t> are </a:t>
            </a:r>
            <a:r>
              <a:rPr lang="hr-HR" sz="1600" dirty="0" err="1" smtClean="0"/>
              <a:t>members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the</a:t>
            </a:r>
            <a:r>
              <a:rPr lang="hr-HR" sz="1600" dirty="0" smtClean="0"/>
              <a:t> EU </a:t>
            </a:r>
            <a:r>
              <a:rPr lang="hr-HR" sz="1600" dirty="0" err="1" smtClean="0"/>
              <a:t>since</a:t>
            </a:r>
            <a:r>
              <a:rPr lang="hr-HR" sz="1600" dirty="0" smtClean="0"/>
              <a:t> 2013. </a:t>
            </a:r>
            <a:r>
              <a:rPr lang="hr-HR" sz="1600" dirty="0" err="1" smtClean="0"/>
              <a:t>Our</a:t>
            </a:r>
            <a:r>
              <a:rPr lang="hr-HR" sz="1600" dirty="0" smtClean="0"/>
              <a:t> capital city is Zagreb.</a:t>
            </a:r>
          </a:p>
          <a:p>
            <a:r>
              <a:rPr lang="hr-HR" sz="1600" dirty="0" err="1" smtClean="0"/>
              <a:t>There</a:t>
            </a:r>
            <a:r>
              <a:rPr lang="hr-HR" sz="1600" dirty="0" smtClean="0"/>
              <a:t> are a </a:t>
            </a:r>
            <a:r>
              <a:rPr lang="hr-HR" sz="1600" dirty="0" err="1" smtClean="0"/>
              <a:t>lot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beautiful</a:t>
            </a:r>
            <a:r>
              <a:rPr lang="hr-HR" sz="1600" dirty="0" smtClean="0"/>
              <a:t> </a:t>
            </a:r>
            <a:r>
              <a:rPr lang="hr-HR" sz="1600" dirty="0" err="1" smtClean="0"/>
              <a:t>sights</a:t>
            </a:r>
            <a:r>
              <a:rPr lang="hr-HR" sz="1600" dirty="0" smtClean="0"/>
              <a:t> </a:t>
            </a:r>
            <a:r>
              <a:rPr lang="hr-HR" sz="1600" dirty="0" err="1" smtClean="0"/>
              <a:t>in</a:t>
            </a:r>
            <a:r>
              <a:rPr lang="hr-HR" sz="1600" dirty="0" smtClean="0"/>
              <a:t> </a:t>
            </a:r>
            <a:r>
              <a:rPr lang="hr-HR" sz="1600" dirty="0" err="1" smtClean="0"/>
              <a:t>our</a:t>
            </a:r>
            <a:r>
              <a:rPr lang="hr-HR" sz="1600" dirty="0" smtClean="0"/>
              <a:t> </a:t>
            </a:r>
            <a:r>
              <a:rPr lang="hr-HR" sz="1600" dirty="0" err="1" smtClean="0"/>
              <a:t>country</a:t>
            </a:r>
            <a:r>
              <a:rPr lang="hr-HR" sz="1600" dirty="0" smtClean="0"/>
              <a:t>, </a:t>
            </a:r>
            <a:r>
              <a:rPr lang="hr-HR" sz="1600" dirty="0" err="1" smtClean="0"/>
              <a:t>many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them</a:t>
            </a:r>
            <a:r>
              <a:rPr lang="hr-HR" sz="1600" dirty="0" smtClean="0"/>
              <a:t> are </a:t>
            </a:r>
            <a:r>
              <a:rPr lang="hr-HR" sz="1600" dirty="0" err="1" smtClean="0"/>
              <a:t>protected</a:t>
            </a:r>
            <a:r>
              <a:rPr lang="hr-HR" sz="1600" dirty="0" smtClean="0"/>
              <a:t> </a:t>
            </a:r>
            <a:r>
              <a:rPr lang="hr-HR" sz="1600" dirty="0" err="1" smtClean="0"/>
              <a:t>by</a:t>
            </a:r>
            <a:r>
              <a:rPr lang="hr-HR" sz="1600" dirty="0" smtClean="0"/>
              <a:t> UNESCO. </a:t>
            </a:r>
            <a:r>
              <a:rPr lang="hr-HR" sz="1600" dirty="0" err="1" smtClean="0"/>
              <a:t>We</a:t>
            </a:r>
            <a:r>
              <a:rPr lang="hr-HR" sz="1600" dirty="0" smtClean="0"/>
              <a:t> </a:t>
            </a:r>
            <a:r>
              <a:rPr lang="hr-HR" sz="1600" dirty="0" err="1" smtClean="0"/>
              <a:t>also</a:t>
            </a:r>
            <a:r>
              <a:rPr lang="hr-HR" sz="1600" dirty="0" smtClean="0"/>
              <a:t> </a:t>
            </a:r>
            <a:r>
              <a:rPr lang="hr-HR" sz="1600" dirty="0" err="1" smtClean="0"/>
              <a:t>have</a:t>
            </a:r>
            <a:r>
              <a:rPr lang="hr-HR" sz="1600" dirty="0" smtClean="0"/>
              <a:t> a </a:t>
            </a:r>
            <a:r>
              <a:rPr lang="hr-HR" sz="1600" dirty="0" err="1" smtClean="0"/>
              <a:t>lot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national </a:t>
            </a:r>
            <a:r>
              <a:rPr lang="hr-HR" sz="1600" dirty="0" err="1" smtClean="0"/>
              <a:t>parks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nature </a:t>
            </a:r>
            <a:r>
              <a:rPr lang="hr-HR" sz="1600" dirty="0" err="1" smtClean="0"/>
              <a:t>reserves</a:t>
            </a:r>
            <a:r>
              <a:rPr lang="hr-HR" sz="1600" dirty="0" smtClean="0"/>
              <a:t>, one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the</a:t>
            </a:r>
            <a:r>
              <a:rPr lang="hr-HR" sz="1600" dirty="0" smtClean="0"/>
              <a:t> most </a:t>
            </a:r>
            <a:r>
              <a:rPr lang="hr-HR" sz="1600" dirty="0" err="1" smtClean="0"/>
              <a:t>famous</a:t>
            </a:r>
            <a:r>
              <a:rPr lang="hr-HR" sz="1600" dirty="0" smtClean="0"/>
              <a:t> are </a:t>
            </a:r>
            <a:r>
              <a:rPr lang="hr-HR" sz="1600" dirty="0" err="1" smtClean="0"/>
              <a:t>The</a:t>
            </a:r>
            <a:r>
              <a:rPr lang="hr-HR" sz="1600" dirty="0" smtClean="0"/>
              <a:t> Plitvice </a:t>
            </a:r>
            <a:r>
              <a:rPr lang="hr-HR" sz="1600" dirty="0" err="1" smtClean="0"/>
              <a:t>Lakes</a:t>
            </a:r>
            <a:r>
              <a:rPr lang="hr-HR" sz="1600" dirty="0" smtClean="0"/>
              <a:t>.</a:t>
            </a:r>
          </a:p>
          <a:p>
            <a:r>
              <a:rPr lang="hr-HR" sz="1600" dirty="0" smtClean="0"/>
              <a:t>Dubrovnik </a:t>
            </a:r>
            <a:r>
              <a:rPr lang="hr-HR" sz="1600" dirty="0" err="1" smtClean="0"/>
              <a:t>with</a:t>
            </a:r>
            <a:r>
              <a:rPr lang="hr-HR" sz="1600" dirty="0" smtClean="0"/>
              <a:t> </a:t>
            </a:r>
            <a:r>
              <a:rPr lang="hr-HR" sz="1600" dirty="0" err="1" smtClean="0"/>
              <a:t>its</a:t>
            </a:r>
            <a:r>
              <a:rPr lang="hr-HR" sz="1600" dirty="0" smtClean="0"/>
              <a:t> </a:t>
            </a:r>
            <a:r>
              <a:rPr lang="hr-HR" sz="1600" dirty="0" err="1" smtClean="0"/>
              <a:t>Walls</a:t>
            </a:r>
            <a:r>
              <a:rPr lang="hr-HR" sz="1600" dirty="0" smtClean="0"/>
              <a:t>, Split </a:t>
            </a:r>
            <a:r>
              <a:rPr lang="hr-HR" sz="1600" dirty="0" err="1" smtClean="0"/>
              <a:t>with</a:t>
            </a:r>
            <a:r>
              <a:rPr lang="hr-HR" sz="1600" dirty="0" smtClean="0"/>
              <a:t> </a:t>
            </a:r>
            <a:r>
              <a:rPr lang="hr-HR" sz="1600" dirty="0" err="1" smtClean="0"/>
              <a:t>Diokletian</a:t>
            </a:r>
            <a:r>
              <a:rPr lang="hr-HR" sz="1600" dirty="0" smtClean="0"/>
              <a:t> </a:t>
            </a:r>
            <a:r>
              <a:rPr lang="hr-HR" sz="1600" dirty="0" err="1" smtClean="0"/>
              <a:t>palace</a:t>
            </a:r>
            <a:r>
              <a:rPr lang="hr-HR" sz="1600" dirty="0" smtClean="0"/>
              <a:t>, Pula </a:t>
            </a:r>
            <a:r>
              <a:rPr lang="hr-HR" sz="1600" dirty="0" err="1" smtClean="0"/>
              <a:t>with</a:t>
            </a:r>
            <a:r>
              <a:rPr lang="hr-HR" sz="1600" dirty="0" smtClean="0"/>
              <a:t> </a:t>
            </a:r>
            <a:r>
              <a:rPr lang="hr-HR" sz="1600" dirty="0" err="1" smtClean="0"/>
              <a:t>Amphitheatre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our</a:t>
            </a:r>
            <a:r>
              <a:rPr lang="hr-HR" sz="1600" dirty="0" smtClean="0"/>
              <a:t> </a:t>
            </a:r>
            <a:r>
              <a:rPr lang="hr-HR" sz="1600" dirty="0" err="1" smtClean="0"/>
              <a:t>gorgeous</a:t>
            </a:r>
            <a:r>
              <a:rPr lang="hr-HR" sz="1600" dirty="0" smtClean="0"/>
              <a:t> Adriatic </a:t>
            </a:r>
            <a:r>
              <a:rPr lang="hr-HR" sz="1600" dirty="0" err="1" smtClean="0"/>
              <a:t>coast</a:t>
            </a:r>
            <a:r>
              <a:rPr lang="hr-HR" sz="1600" dirty="0" smtClean="0"/>
              <a:t> </a:t>
            </a:r>
            <a:r>
              <a:rPr lang="hr-HR" sz="1600" dirty="0" err="1" smtClean="0"/>
              <a:t>with</a:t>
            </a:r>
            <a:r>
              <a:rPr lang="hr-HR" sz="1600" dirty="0" smtClean="0"/>
              <a:t> </a:t>
            </a:r>
            <a:r>
              <a:rPr lang="hr-HR" sz="1600" dirty="0" err="1" smtClean="0"/>
              <a:t>around</a:t>
            </a:r>
            <a:r>
              <a:rPr lang="hr-HR" sz="1600" dirty="0" smtClean="0"/>
              <a:t> </a:t>
            </a:r>
            <a:r>
              <a:rPr lang="hr-HR" sz="1600" dirty="0" err="1" smtClean="0"/>
              <a:t>thousand</a:t>
            </a:r>
            <a:r>
              <a:rPr lang="hr-HR" sz="1600" dirty="0" smtClean="0"/>
              <a:t> </a:t>
            </a:r>
            <a:r>
              <a:rPr lang="hr-HR" sz="1600" dirty="0" err="1" smtClean="0"/>
              <a:t>islands</a:t>
            </a:r>
            <a:r>
              <a:rPr lang="hr-HR" sz="1600" dirty="0" smtClean="0"/>
              <a:t> are </a:t>
            </a:r>
            <a:r>
              <a:rPr lang="hr-HR" sz="1600" dirty="0" err="1" smtClean="0"/>
              <a:t>just</a:t>
            </a:r>
            <a:r>
              <a:rPr lang="hr-HR" sz="1600" dirty="0" smtClean="0"/>
              <a:t> some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the</a:t>
            </a:r>
            <a:r>
              <a:rPr lang="hr-HR" sz="1600" dirty="0" smtClean="0"/>
              <a:t> </a:t>
            </a:r>
            <a:r>
              <a:rPr lang="hr-HR" sz="1600" dirty="0" err="1" smtClean="0"/>
              <a:t>reasons</a:t>
            </a:r>
            <a:r>
              <a:rPr lang="hr-HR" sz="1600" dirty="0" smtClean="0"/>
              <a:t> </a:t>
            </a:r>
            <a:r>
              <a:rPr lang="hr-HR" sz="1600" dirty="0" err="1" smtClean="0"/>
              <a:t>why</a:t>
            </a:r>
            <a:r>
              <a:rPr lang="hr-HR" sz="1600" dirty="0" smtClean="0"/>
              <a:t> Croatia is </a:t>
            </a:r>
            <a:r>
              <a:rPr lang="hr-HR" sz="1600" dirty="0" err="1" smtClean="0"/>
              <a:t>special</a:t>
            </a:r>
            <a:r>
              <a:rPr lang="hr-HR" sz="1600" dirty="0" smtClean="0"/>
              <a:t>.</a:t>
            </a:r>
          </a:p>
          <a:p>
            <a:r>
              <a:rPr lang="hr-HR" sz="1600" dirty="0" err="1" smtClean="0"/>
              <a:t>We</a:t>
            </a:r>
            <a:r>
              <a:rPr lang="hr-HR" sz="1600" dirty="0" smtClean="0"/>
              <a:t> </a:t>
            </a:r>
            <a:r>
              <a:rPr lang="hr-HR" sz="1600" dirty="0" err="1" smtClean="0"/>
              <a:t>will</a:t>
            </a:r>
            <a:r>
              <a:rPr lang="hr-HR" sz="1600" dirty="0" smtClean="0"/>
              <a:t> </a:t>
            </a:r>
            <a:r>
              <a:rPr lang="hr-HR" sz="1600" dirty="0" err="1" smtClean="0"/>
              <a:t>show</a:t>
            </a:r>
            <a:r>
              <a:rPr lang="hr-HR" sz="1600" dirty="0" smtClean="0"/>
              <a:t> to </a:t>
            </a:r>
            <a:r>
              <a:rPr lang="hr-HR" sz="1600" dirty="0" err="1" smtClean="0"/>
              <a:t>you</a:t>
            </a:r>
            <a:r>
              <a:rPr lang="hr-HR" sz="1600" dirty="0" smtClean="0"/>
              <a:t> some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our</a:t>
            </a:r>
            <a:r>
              <a:rPr lang="hr-HR" sz="1600" dirty="0" smtClean="0"/>
              <a:t> </a:t>
            </a:r>
            <a:r>
              <a:rPr lang="hr-HR" sz="1600" dirty="0" err="1" smtClean="0"/>
              <a:t>symbols</a:t>
            </a:r>
            <a:r>
              <a:rPr lang="hr-HR" sz="1600" dirty="0" smtClean="0"/>
              <a:t> on </a:t>
            </a:r>
            <a:r>
              <a:rPr lang="hr-HR" sz="1600" dirty="0" err="1" smtClean="0"/>
              <a:t>our</a:t>
            </a:r>
            <a:r>
              <a:rPr lang="hr-HR" sz="1600" dirty="0" smtClean="0"/>
              <a:t> </a:t>
            </a:r>
            <a:r>
              <a:rPr lang="hr-HR" sz="1600" dirty="0" err="1" smtClean="0"/>
              <a:t>bookmarks</a:t>
            </a:r>
            <a:r>
              <a:rPr lang="hr-HR" sz="1600" dirty="0" smtClean="0"/>
              <a:t>.</a:t>
            </a:r>
          </a:p>
          <a:p>
            <a:r>
              <a:rPr lang="hr-HR" sz="1600" dirty="0" smtClean="0"/>
              <a:t>Best </a:t>
            </a:r>
            <a:r>
              <a:rPr lang="hr-HR" sz="1600" dirty="0" err="1" smtClean="0"/>
              <a:t>regards</a:t>
            </a:r>
            <a:r>
              <a:rPr lang="hr-HR" sz="1600" dirty="0" smtClean="0"/>
              <a:t>!</a:t>
            </a:r>
          </a:p>
          <a:p>
            <a:pPr algn="r"/>
            <a:r>
              <a:rPr lang="hr-HR" sz="1600" dirty="0" err="1" smtClean="0"/>
              <a:t>Your</a:t>
            </a:r>
            <a:r>
              <a:rPr lang="hr-HR" sz="1600" dirty="0" smtClean="0"/>
              <a:t> </a:t>
            </a:r>
            <a:r>
              <a:rPr lang="hr-HR" sz="1600" dirty="0" err="1" smtClean="0"/>
              <a:t>friends</a:t>
            </a:r>
            <a:r>
              <a:rPr lang="hr-HR" sz="1600" dirty="0" smtClean="0"/>
              <a:t> </a:t>
            </a:r>
            <a:r>
              <a:rPr lang="hr-HR" sz="1600" dirty="0" err="1" smtClean="0"/>
              <a:t>from</a:t>
            </a:r>
            <a:r>
              <a:rPr lang="hr-HR" sz="1600" dirty="0" smtClean="0"/>
              <a:t> Croatia, Novska!</a:t>
            </a:r>
            <a:endParaRPr lang="hr-HR" sz="1600" dirty="0"/>
          </a:p>
        </p:txBody>
      </p:sp>
      <p:pic>
        <p:nvPicPr>
          <p:cNvPr id="4" name="Rezervirano mjesto sadržaja 5" descr="ISL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hr-HR" dirty="0" err="1" smtClean="0">
                <a:solidFill>
                  <a:srgbClr val="FF0000"/>
                </a:solidFill>
              </a:rPr>
              <a:t>Second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workshop</a:t>
            </a:r>
            <a:r>
              <a:rPr lang="hr-HR" dirty="0" smtClean="0">
                <a:solidFill>
                  <a:srgbClr val="FF0000"/>
                </a:solidFill>
              </a:rPr>
              <a:t>- (</a:t>
            </a:r>
            <a:r>
              <a:rPr lang="hr-HR" dirty="0" err="1" smtClean="0">
                <a:solidFill>
                  <a:srgbClr val="FF0000"/>
                </a:solidFill>
              </a:rPr>
              <a:t>making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of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bookmarkers</a:t>
            </a:r>
            <a:r>
              <a:rPr lang="hr-HR" dirty="0" smtClean="0">
                <a:solidFill>
                  <a:srgbClr val="FF0000"/>
                </a:solidFill>
              </a:rPr>
              <a:t>)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osn\Desktop\SANDA\AKTIVNOSTI š.g. 2016.-17\PROJEKTI 2016.-17\Bookmars projekt\FOTO-1.radionica\2. radionica\DSC_0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908720"/>
            <a:ext cx="4115145" cy="2736304"/>
          </a:xfrm>
          <a:prstGeom prst="rect">
            <a:avLst/>
          </a:prstGeom>
          <a:noFill/>
        </p:spPr>
      </p:pic>
      <p:pic>
        <p:nvPicPr>
          <p:cNvPr id="1027" name="Picture 3" descr="C:\Users\osn\Desktop\SANDA\AKTIVNOSTI š.g. 2016.-17\PROJEKTI 2016.-17\Bookmars projekt\FOTO-1.radionica\2. radionica\DSC_0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15828"/>
            <a:ext cx="4104456" cy="2729196"/>
          </a:xfrm>
          <a:prstGeom prst="rect">
            <a:avLst/>
          </a:prstGeom>
          <a:noFill/>
        </p:spPr>
      </p:pic>
      <p:pic>
        <p:nvPicPr>
          <p:cNvPr id="1028" name="Picture 4" descr="C:\Users\osn\Desktop\SANDA\AKTIVNOSTI š.g. 2016.-17\PROJEKTI 2016.-17\Bookmars projekt\FOTO-1.radionica\2. radionica\DSC_0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40164"/>
            <a:ext cx="4104456" cy="2729196"/>
          </a:xfrm>
          <a:prstGeom prst="rect">
            <a:avLst/>
          </a:prstGeom>
          <a:noFill/>
        </p:spPr>
      </p:pic>
      <p:pic>
        <p:nvPicPr>
          <p:cNvPr id="1029" name="Picture 5" descr="C:\Users\osn\Desktop\SANDA\AKTIVNOSTI š.g. 2016.-17\PROJEKTI 2016.-17\Bookmars projekt\FOTO-1.radionica\2. radionica\DSC_07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933056"/>
            <a:ext cx="4150733" cy="2759968"/>
          </a:xfrm>
          <a:prstGeom prst="rect">
            <a:avLst/>
          </a:prstGeom>
          <a:noFill/>
        </p:spPr>
      </p:pic>
      <p:pic>
        <p:nvPicPr>
          <p:cNvPr id="7" name="Rezervirano mjesto sadržaja 5" descr="ISLM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0"/>
            <a:ext cx="6480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Third </a:t>
            </a:r>
            <a:r>
              <a:rPr lang="hr-HR" dirty="0" err="1" smtClean="0">
                <a:solidFill>
                  <a:srgbClr val="FF0000"/>
                </a:solidFill>
              </a:rPr>
              <a:t>workshop</a:t>
            </a:r>
            <a:r>
              <a:rPr lang="hr-HR" dirty="0" smtClean="0">
                <a:solidFill>
                  <a:srgbClr val="FF0000"/>
                </a:solidFill>
              </a:rPr>
              <a:t> (</a:t>
            </a:r>
            <a:r>
              <a:rPr lang="hr-HR" dirty="0" err="1" smtClean="0">
                <a:solidFill>
                  <a:srgbClr val="FF0000"/>
                </a:solidFill>
              </a:rPr>
              <a:t>making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of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bookmarkers</a:t>
            </a:r>
            <a:r>
              <a:rPr lang="hr-HR" dirty="0" smtClean="0">
                <a:solidFill>
                  <a:srgbClr val="FF0000"/>
                </a:solidFill>
              </a:rPr>
              <a:t>)</a:t>
            </a:r>
            <a:endParaRPr lang="hr-HR" dirty="0"/>
          </a:p>
        </p:txBody>
      </p:sp>
      <p:pic>
        <p:nvPicPr>
          <p:cNvPr id="1026" name="Picture 2" descr="C:\Users\osn\Desktop\SANDA\AKTIVNOSTI š.g. 2016.-17\PROJEKTI 2016.-17\Bookmars projekt\FOTO-radionice\3. radionica\DSC_0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4032448" cy="2681316"/>
          </a:xfrm>
          <a:prstGeom prst="rect">
            <a:avLst/>
          </a:prstGeom>
          <a:noFill/>
        </p:spPr>
      </p:pic>
      <p:pic>
        <p:nvPicPr>
          <p:cNvPr id="1028" name="Picture 4" descr="C:\Users\osn\Desktop\SANDA\AKTIVNOSTI š.g. 2016.-17\PROJEKTI 2016.-17\Bookmars projekt\FOTO-radionice\3. radionica\DSC_0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980728"/>
            <a:ext cx="4115145" cy="2736304"/>
          </a:xfrm>
          <a:prstGeom prst="rect">
            <a:avLst/>
          </a:prstGeom>
          <a:noFill/>
        </p:spPr>
      </p:pic>
      <p:pic>
        <p:nvPicPr>
          <p:cNvPr id="1029" name="Picture 5" descr="C:\Users\osn\Desktop\SANDA\AKTIVNOSTI š.g. 2016.-17\PROJEKTI 2016.-17\Bookmars projekt\FOTO-radionice\3. radionica\DSC_07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13524"/>
            <a:ext cx="4032448" cy="2681316"/>
          </a:xfrm>
          <a:prstGeom prst="rect">
            <a:avLst/>
          </a:prstGeom>
          <a:noFill/>
        </p:spPr>
      </p:pic>
      <p:pic>
        <p:nvPicPr>
          <p:cNvPr id="1030" name="Picture 6" descr="C:\Users\osn\Desktop\SANDA\AKTIVNOSTI š.g. 2016.-17\PROJEKTI 2016.-17\Bookmars projekt\FOTO-radionice\3. radionica\DSC_07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91820"/>
            <a:ext cx="4104456" cy="2729196"/>
          </a:xfrm>
          <a:prstGeom prst="rect">
            <a:avLst/>
          </a:prstGeom>
          <a:noFill/>
        </p:spPr>
      </p:pic>
      <p:pic>
        <p:nvPicPr>
          <p:cNvPr id="8" name="Rezervirano mjesto sadržaja 5" descr="ISLM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0"/>
            <a:ext cx="6480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5" descr="ISL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0"/>
            <a:ext cx="6480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osn\Desktop\SANDA\AKTIVNOSTI š.g. 2016.-17\PROJEKTI 2016.-17\Bookmars projekt\FOTO-radionice\3. radionica\DSC_0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76488"/>
            <a:ext cx="4032448" cy="2681316"/>
          </a:xfrm>
          <a:prstGeom prst="rect">
            <a:avLst/>
          </a:prstGeom>
          <a:noFill/>
        </p:spPr>
      </p:pic>
      <p:pic>
        <p:nvPicPr>
          <p:cNvPr id="2052" name="Picture 4" descr="C:\Users\osn\Desktop\SANDA\AKTIVNOSTI š.g. 2016.-17\PROJEKTI 2016.-17\Bookmars projekt\FOTO-radionice\3. radionica\DSC_0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92696"/>
            <a:ext cx="4008636" cy="2665482"/>
          </a:xfrm>
          <a:prstGeom prst="rect">
            <a:avLst/>
          </a:prstGeom>
          <a:noFill/>
        </p:spPr>
      </p:pic>
      <p:pic>
        <p:nvPicPr>
          <p:cNvPr id="2053" name="Picture 5" descr="C:\Users\osn\Desktop\SANDA\AKTIVNOSTI š.g. 2016.-17\PROJEKTI 2016.-17\Bookmars projekt\FOTO-radionice\3. radionica\DSC_07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96960"/>
            <a:ext cx="4104456" cy="2729196"/>
          </a:xfrm>
          <a:prstGeom prst="rect">
            <a:avLst/>
          </a:prstGeom>
          <a:noFill/>
        </p:spPr>
      </p:pic>
      <p:pic>
        <p:nvPicPr>
          <p:cNvPr id="2055" name="Picture 7" descr="C:\Users\osn\Desktop\SANDA\AKTIVNOSTI š.g. 2016.-17\PROJEKTI 2016.-17\Bookmars projekt\FOTO-radionice\3. radionica\DSC_07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892720"/>
            <a:ext cx="4104456" cy="2729197"/>
          </a:xfrm>
          <a:prstGeom prst="rect">
            <a:avLst/>
          </a:prstGeom>
          <a:noFill/>
        </p:spPr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hr-HR" dirty="0" err="1" smtClean="0">
                <a:solidFill>
                  <a:srgbClr val="FF0000"/>
                </a:solidFill>
              </a:rPr>
              <a:t>Fourth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workshop</a:t>
            </a:r>
            <a:r>
              <a:rPr lang="hr-HR" dirty="0" smtClean="0">
                <a:solidFill>
                  <a:srgbClr val="FF0000"/>
                </a:solidFill>
              </a:rPr>
              <a:t> - </a:t>
            </a:r>
            <a:r>
              <a:rPr lang="hr-HR" dirty="0" err="1" smtClean="0">
                <a:solidFill>
                  <a:srgbClr val="FF0000"/>
                </a:solidFill>
              </a:rPr>
              <a:t>Making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of</a:t>
            </a:r>
            <a:r>
              <a:rPr lang="hr-HR" dirty="0" smtClean="0">
                <a:solidFill>
                  <a:srgbClr val="FF0000"/>
                </a:solidFill>
              </a:rPr>
              <a:t> a video </a:t>
            </a:r>
            <a:r>
              <a:rPr lang="hr-HR" dirty="0" err="1" smtClean="0">
                <a:solidFill>
                  <a:srgbClr val="FF0000"/>
                </a:solidFill>
              </a:rPr>
              <a:t>clip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1196752"/>
            <a:ext cx="8280920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100" dirty="0" err="1" smtClean="0"/>
              <a:t>From</a:t>
            </a:r>
            <a:r>
              <a:rPr lang="hr-HR" sz="1100" dirty="0" smtClean="0"/>
              <a:t>: </a:t>
            </a:r>
            <a:r>
              <a:rPr lang="hr-HR" sz="1100" b="1" dirty="0" err="1" smtClean="0"/>
              <a:t>Brenda</a:t>
            </a:r>
            <a:r>
              <a:rPr lang="hr-HR" sz="1100" b="1" dirty="0" smtClean="0"/>
              <a:t> </a:t>
            </a:r>
            <a:r>
              <a:rPr lang="hr-HR" sz="1100" b="1" dirty="0" err="1" smtClean="0"/>
              <a:t>Clover</a:t>
            </a:r>
            <a:r>
              <a:rPr lang="hr-HR" sz="1100" dirty="0" smtClean="0"/>
              <a:t> &lt;</a:t>
            </a:r>
            <a:r>
              <a:rPr lang="hr-HR" sz="1100" u="sng" dirty="0" err="1" smtClean="0">
                <a:hlinkClick r:id="rId2"/>
              </a:rPr>
              <a:t>bclover</a:t>
            </a:r>
            <a:r>
              <a:rPr lang="hr-HR" sz="1100" u="sng" dirty="0" smtClean="0">
                <a:hlinkClick r:id="rId2"/>
              </a:rPr>
              <a:t>@shenton.wa.edu.au</a:t>
            </a:r>
            <a:r>
              <a:rPr lang="hr-HR" sz="1100" dirty="0" smtClean="0"/>
              <a:t>&gt;</a:t>
            </a:r>
            <a:br>
              <a:rPr lang="hr-HR" sz="1100" dirty="0" smtClean="0"/>
            </a:br>
            <a:r>
              <a:rPr lang="hr-HR" sz="1100" dirty="0" smtClean="0"/>
              <a:t>Date: 2016-10-24 6:06 GMT+02:00</a:t>
            </a:r>
            <a:br>
              <a:rPr lang="hr-HR" sz="1100" dirty="0" smtClean="0"/>
            </a:br>
            <a:r>
              <a:rPr lang="hr-HR" sz="1100" dirty="0" err="1" smtClean="0"/>
              <a:t>Subject</a:t>
            </a:r>
            <a:r>
              <a:rPr lang="hr-HR" sz="1100" dirty="0" smtClean="0"/>
              <a:t>: ISLM - </a:t>
            </a:r>
            <a:r>
              <a:rPr lang="hr-HR" sz="1100" dirty="0" err="1" smtClean="0"/>
              <a:t>Bookmark</a:t>
            </a:r>
            <a:r>
              <a:rPr lang="hr-HR" sz="1100" dirty="0" smtClean="0"/>
              <a:t> Exchange Project 2016</a:t>
            </a:r>
            <a:br>
              <a:rPr lang="hr-HR" sz="1100" dirty="0" smtClean="0"/>
            </a:br>
            <a:r>
              <a:rPr lang="hr-HR" sz="1100" dirty="0" smtClean="0"/>
              <a:t>To: "</a:t>
            </a:r>
            <a:r>
              <a:rPr lang="hr-HR" sz="1100" u="sng" dirty="0" smtClean="0">
                <a:hlinkClick r:id="rId3"/>
              </a:rPr>
              <a:t>rosa67.lind@</a:t>
            </a:r>
            <a:r>
              <a:rPr lang="hr-HR" sz="1100" u="sng" dirty="0" err="1" smtClean="0">
                <a:hlinkClick r:id="rId3"/>
              </a:rPr>
              <a:t>gmail.com</a:t>
            </a:r>
            <a:r>
              <a:rPr lang="hr-HR" sz="1100" dirty="0" smtClean="0"/>
              <a:t>" &lt;</a:t>
            </a:r>
            <a:r>
              <a:rPr lang="hr-HR" sz="1100" u="sng" dirty="0" smtClean="0">
                <a:hlinkClick r:id="rId3"/>
              </a:rPr>
              <a:t>rosa67.lind@</a:t>
            </a:r>
            <a:r>
              <a:rPr lang="hr-HR" sz="1100" u="sng" dirty="0" err="1" smtClean="0">
                <a:hlinkClick r:id="rId3"/>
              </a:rPr>
              <a:t>gmail.com</a:t>
            </a:r>
            <a:r>
              <a:rPr lang="hr-HR" sz="1100" dirty="0" smtClean="0"/>
              <a:t>&gt;</a:t>
            </a:r>
            <a:br>
              <a:rPr lang="hr-HR" sz="1100" dirty="0" smtClean="0"/>
            </a:br>
            <a:endParaRPr lang="hr-HR" sz="1100" dirty="0" smtClean="0"/>
          </a:p>
          <a:p>
            <a:r>
              <a:rPr lang="hr-HR" sz="1100" dirty="0" err="1" smtClean="0"/>
              <a:t>Hello</a:t>
            </a:r>
            <a:r>
              <a:rPr lang="hr-HR" sz="1100" dirty="0" smtClean="0"/>
              <a:t> </a:t>
            </a:r>
            <a:r>
              <a:rPr lang="hr-HR" sz="1100" dirty="0" err="1" smtClean="0"/>
              <a:t>Melisanda</a:t>
            </a:r>
            <a:r>
              <a:rPr lang="hr-HR" sz="1100" dirty="0" smtClean="0"/>
              <a:t> Masnica</a:t>
            </a:r>
          </a:p>
          <a:p>
            <a:r>
              <a:rPr lang="hr-HR" sz="1100" dirty="0" smtClean="0"/>
              <a:t> </a:t>
            </a:r>
          </a:p>
          <a:p>
            <a:r>
              <a:rPr lang="hr-HR" sz="1100" dirty="0" err="1" smtClean="0"/>
              <a:t>We</a:t>
            </a:r>
            <a:r>
              <a:rPr lang="hr-HR" sz="1100" dirty="0" smtClean="0"/>
              <a:t> are a </a:t>
            </a:r>
            <a:r>
              <a:rPr lang="hr-HR" sz="1100" dirty="0" err="1" smtClean="0"/>
              <a:t>metropolitan</a:t>
            </a:r>
            <a:r>
              <a:rPr lang="hr-HR" sz="1100" dirty="0" smtClean="0"/>
              <a:t> </a:t>
            </a:r>
            <a:r>
              <a:rPr lang="hr-HR" sz="1100" dirty="0" err="1" smtClean="0"/>
              <a:t>high</a:t>
            </a:r>
            <a:r>
              <a:rPr lang="hr-HR" sz="1100" dirty="0" smtClean="0"/>
              <a:t> </a:t>
            </a:r>
            <a:r>
              <a:rPr lang="hr-HR" sz="1100" dirty="0" err="1" smtClean="0"/>
              <a:t>school</a:t>
            </a:r>
            <a:r>
              <a:rPr lang="hr-HR" sz="1100" dirty="0" smtClean="0"/>
              <a:t> on </a:t>
            </a:r>
            <a:r>
              <a:rPr lang="hr-HR" sz="1100" dirty="0" err="1" smtClean="0"/>
              <a:t>the</a:t>
            </a:r>
            <a:r>
              <a:rPr lang="hr-HR" sz="1100" dirty="0" smtClean="0"/>
              <a:t> west </a:t>
            </a:r>
            <a:r>
              <a:rPr lang="hr-HR" sz="1100" dirty="0" err="1" smtClean="0"/>
              <a:t>coast</a:t>
            </a:r>
            <a:r>
              <a:rPr lang="hr-HR" sz="1100" dirty="0" smtClean="0"/>
              <a:t> </a:t>
            </a:r>
            <a:r>
              <a:rPr lang="hr-HR" sz="1100" dirty="0" err="1" smtClean="0"/>
              <a:t>of</a:t>
            </a:r>
            <a:r>
              <a:rPr lang="hr-HR" sz="1100" dirty="0" smtClean="0"/>
              <a:t> Australia (</a:t>
            </a:r>
            <a:r>
              <a:rPr lang="hr-HR" sz="1100" dirty="0" err="1" smtClean="0"/>
              <a:t>in</a:t>
            </a:r>
            <a:r>
              <a:rPr lang="hr-HR" sz="1100" dirty="0" smtClean="0"/>
              <a:t> </a:t>
            </a:r>
            <a:r>
              <a:rPr lang="hr-HR" sz="1100" dirty="0" err="1" smtClean="0"/>
              <a:t>Western</a:t>
            </a:r>
            <a:r>
              <a:rPr lang="hr-HR" sz="1100" dirty="0" smtClean="0"/>
              <a:t> </a:t>
            </a:r>
            <a:r>
              <a:rPr lang="hr-HR" sz="1100" dirty="0" err="1" smtClean="0"/>
              <a:t>Australia</a:t>
            </a:r>
            <a:r>
              <a:rPr lang="hr-HR" sz="1100" dirty="0" smtClean="0"/>
              <a:t>).</a:t>
            </a:r>
          </a:p>
          <a:p>
            <a:r>
              <a:rPr lang="hr-HR" sz="1100" dirty="0" smtClean="0"/>
              <a:t> </a:t>
            </a:r>
          </a:p>
          <a:p>
            <a:r>
              <a:rPr lang="hr-HR" sz="1100" dirty="0" err="1" smtClean="0"/>
              <a:t>The</a:t>
            </a:r>
            <a:r>
              <a:rPr lang="hr-HR" sz="1100" dirty="0" smtClean="0"/>
              <a:t> </a:t>
            </a:r>
            <a:r>
              <a:rPr lang="hr-HR" sz="1100" dirty="0" err="1" smtClean="0"/>
              <a:t>students</a:t>
            </a:r>
            <a:r>
              <a:rPr lang="hr-HR" sz="1100" dirty="0" smtClean="0"/>
              <a:t> </a:t>
            </a:r>
            <a:r>
              <a:rPr lang="hr-HR" sz="1100" dirty="0" err="1" smtClean="0"/>
              <a:t>participating</a:t>
            </a:r>
            <a:r>
              <a:rPr lang="hr-HR" sz="1100" dirty="0" smtClean="0"/>
              <a:t> </a:t>
            </a:r>
            <a:r>
              <a:rPr lang="hr-HR" sz="1100" dirty="0" err="1" smtClean="0"/>
              <a:t>in</a:t>
            </a:r>
            <a:r>
              <a:rPr lang="hr-HR" sz="1100" dirty="0" smtClean="0"/>
              <a:t> </a:t>
            </a:r>
            <a:r>
              <a:rPr lang="hr-HR" sz="1100" dirty="0" err="1" smtClean="0"/>
              <a:t>the</a:t>
            </a:r>
            <a:r>
              <a:rPr lang="hr-HR" sz="1100" dirty="0" smtClean="0"/>
              <a:t> </a:t>
            </a:r>
            <a:r>
              <a:rPr lang="hr-HR" sz="1100" dirty="0" err="1" smtClean="0"/>
              <a:t>Bookmark</a:t>
            </a:r>
            <a:r>
              <a:rPr lang="hr-HR" sz="1100" dirty="0" smtClean="0"/>
              <a:t> Exchange are 12-13 </a:t>
            </a:r>
            <a:r>
              <a:rPr lang="hr-HR" sz="1100" dirty="0" err="1" smtClean="0"/>
              <a:t>years</a:t>
            </a:r>
            <a:r>
              <a:rPr lang="hr-HR" sz="1100" dirty="0" smtClean="0"/>
              <a:t> old </a:t>
            </a:r>
            <a:r>
              <a:rPr lang="hr-HR" sz="1100" dirty="0" err="1" smtClean="0"/>
              <a:t>and</a:t>
            </a:r>
            <a:r>
              <a:rPr lang="hr-HR" sz="1100" dirty="0" smtClean="0"/>
              <a:t> are </a:t>
            </a:r>
            <a:r>
              <a:rPr lang="hr-HR" sz="1100" dirty="0" err="1" smtClean="0"/>
              <a:t>very</a:t>
            </a:r>
            <a:r>
              <a:rPr lang="hr-HR" sz="1100" dirty="0" smtClean="0"/>
              <a:t> </a:t>
            </a:r>
            <a:r>
              <a:rPr lang="hr-HR" sz="1100" dirty="0" err="1" smtClean="0"/>
              <a:t>excited</a:t>
            </a:r>
            <a:r>
              <a:rPr lang="hr-HR" sz="1100" dirty="0" smtClean="0"/>
              <a:t> to </a:t>
            </a:r>
          </a:p>
          <a:p>
            <a:r>
              <a:rPr lang="hr-HR" sz="1100" dirty="0" err="1" smtClean="0"/>
              <a:t>be</a:t>
            </a:r>
            <a:r>
              <a:rPr lang="hr-HR" sz="1100" dirty="0" smtClean="0"/>
              <a:t> </a:t>
            </a:r>
            <a:r>
              <a:rPr lang="hr-HR" sz="1100" dirty="0" err="1" smtClean="0"/>
              <a:t>swapping</a:t>
            </a:r>
            <a:r>
              <a:rPr lang="hr-HR" sz="1100" dirty="0" smtClean="0"/>
              <a:t> </a:t>
            </a:r>
            <a:r>
              <a:rPr lang="hr-HR" sz="1100" dirty="0" err="1" smtClean="0"/>
              <a:t>bookmarks</a:t>
            </a:r>
            <a:r>
              <a:rPr lang="hr-HR" sz="1100" dirty="0" smtClean="0"/>
              <a:t> </a:t>
            </a:r>
            <a:r>
              <a:rPr lang="hr-HR" sz="1100" dirty="0" err="1" smtClean="0"/>
              <a:t>with</a:t>
            </a:r>
            <a:r>
              <a:rPr lang="hr-HR" sz="1100" dirty="0" smtClean="0"/>
              <a:t> </a:t>
            </a:r>
            <a:r>
              <a:rPr lang="hr-HR" sz="1100" dirty="0" err="1" smtClean="0"/>
              <a:t>your</a:t>
            </a:r>
            <a:r>
              <a:rPr lang="hr-HR" sz="1100" dirty="0" smtClean="0"/>
              <a:t> </a:t>
            </a:r>
            <a:r>
              <a:rPr lang="hr-HR" sz="1100" dirty="0" err="1" smtClean="0"/>
              <a:t>students</a:t>
            </a:r>
            <a:r>
              <a:rPr lang="hr-HR" sz="1100" dirty="0" smtClean="0"/>
              <a:t>.</a:t>
            </a:r>
          </a:p>
          <a:p>
            <a:r>
              <a:rPr lang="hr-HR" sz="1100" dirty="0" smtClean="0"/>
              <a:t> </a:t>
            </a:r>
          </a:p>
          <a:p>
            <a:r>
              <a:rPr lang="hr-HR" sz="1100" dirty="0" err="1" smtClean="0"/>
              <a:t>This</a:t>
            </a:r>
            <a:r>
              <a:rPr lang="hr-HR" sz="1100" dirty="0" smtClean="0"/>
              <a:t> is </a:t>
            </a:r>
            <a:r>
              <a:rPr lang="hr-HR" sz="1100" dirty="0" err="1" smtClean="0"/>
              <a:t>our</a:t>
            </a:r>
            <a:r>
              <a:rPr lang="hr-HR" sz="1100" dirty="0" smtClean="0"/>
              <a:t> first </a:t>
            </a:r>
            <a:r>
              <a:rPr lang="hr-HR" sz="1100" dirty="0" err="1" smtClean="0"/>
              <a:t>year</a:t>
            </a:r>
            <a:r>
              <a:rPr lang="hr-HR" sz="1100" dirty="0" smtClean="0"/>
              <a:t> </a:t>
            </a:r>
            <a:r>
              <a:rPr lang="hr-HR" sz="1100" dirty="0" err="1" smtClean="0"/>
              <a:t>taking</a:t>
            </a:r>
            <a:r>
              <a:rPr lang="hr-HR" sz="1100" dirty="0" smtClean="0"/>
              <a:t> </a:t>
            </a:r>
            <a:r>
              <a:rPr lang="hr-HR" sz="1100" dirty="0" err="1" smtClean="0"/>
              <a:t>part</a:t>
            </a:r>
            <a:r>
              <a:rPr lang="hr-HR" sz="1100" dirty="0" smtClean="0"/>
              <a:t> </a:t>
            </a:r>
            <a:r>
              <a:rPr lang="hr-HR" sz="1100" dirty="0" err="1" smtClean="0"/>
              <a:t>in</a:t>
            </a:r>
            <a:r>
              <a:rPr lang="hr-HR" sz="1100" dirty="0" smtClean="0"/>
              <a:t> </a:t>
            </a:r>
            <a:r>
              <a:rPr lang="hr-HR" sz="1100" dirty="0" err="1" smtClean="0"/>
              <a:t>this</a:t>
            </a:r>
            <a:r>
              <a:rPr lang="hr-HR" sz="1100" dirty="0" smtClean="0"/>
              <a:t> project.</a:t>
            </a:r>
          </a:p>
          <a:p>
            <a:r>
              <a:rPr lang="hr-HR" sz="1100" dirty="0" smtClean="0"/>
              <a:t> </a:t>
            </a:r>
          </a:p>
          <a:p>
            <a:r>
              <a:rPr lang="hr-HR" sz="1100" dirty="0" err="1" smtClean="0"/>
              <a:t>Our</a:t>
            </a:r>
            <a:r>
              <a:rPr lang="hr-HR" sz="1100" dirty="0" smtClean="0"/>
              <a:t> </a:t>
            </a:r>
            <a:r>
              <a:rPr lang="hr-HR" sz="1100" dirty="0" err="1" smtClean="0"/>
              <a:t>School</a:t>
            </a:r>
            <a:r>
              <a:rPr lang="hr-HR" sz="1100" dirty="0" smtClean="0"/>
              <a:t> </a:t>
            </a:r>
            <a:r>
              <a:rPr lang="hr-HR" sz="1100" dirty="0" err="1" smtClean="0"/>
              <a:t>Website</a:t>
            </a:r>
            <a:r>
              <a:rPr lang="hr-HR" sz="1100" dirty="0" smtClean="0"/>
              <a:t>: </a:t>
            </a:r>
            <a:r>
              <a:rPr lang="hr-HR" sz="1100" u="sng" dirty="0" smtClean="0">
                <a:hlinkClick r:id="rId4" tooltip="Ctrl+Click to follow link"/>
              </a:rPr>
              <a:t>http://www.shenton.wa.edu.au/</a:t>
            </a:r>
            <a:endParaRPr lang="hr-HR" sz="1100" dirty="0" smtClean="0"/>
          </a:p>
          <a:p>
            <a:r>
              <a:rPr lang="hr-HR" sz="1100" dirty="0" smtClean="0"/>
              <a:t> </a:t>
            </a:r>
          </a:p>
          <a:p>
            <a:r>
              <a:rPr lang="hr-HR" sz="1100" dirty="0" smtClean="0"/>
              <a:t>I look </a:t>
            </a:r>
            <a:r>
              <a:rPr lang="hr-HR" sz="1100" dirty="0" err="1" smtClean="0"/>
              <a:t>forward</a:t>
            </a:r>
            <a:r>
              <a:rPr lang="hr-HR" sz="1100" dirty="0" smtClean="0"/>
              <a:t> to </a:t>
            </a:r>
            <a:r>
              <a:rPr lang="hr-HR" sz="1100" dirty="0" err="1" smtClean="0"/>
              <a:t>hearing</a:t>
            </a:r>
            <a:r>
              <a:rPr lang="hr-HR" sz="1100" dirty="0" smtClean="0"/>
              <a:t> </a:t>
            </a:r>
            <a:r>
              <a:rPr lang="hr-HR" sz="1100" dirty="0" err="1" smtClean="0"/>
              <a:t>from</a:t>
            </a:r>
            <a:r>
              <a:rPr lang="hr-HR" sz="1100" dirty="0" smtClean="0"/>
              <a:t> </a:t>
            </a:r>
            <a:r>
              <a:rPr lang="hr-HR" sz="1100" dirty="0" err="1" smtClean="0"/>
              <a:t>you</a:t>
            </a:r>
            <a:r>
              <a:rPr lang="hr-HR" sz="1100" dirty="0" smtClean="0"/>
              <a:t>.</a:t>
            </a:r>
          </a:p>
          <a:p>
            <a:r>
              <a:rPr lang="hr-HR" sz="1100" dirty="0" smtClean="0"/>
              <a:t> </a:t>
            </a:r>
          </a:p>
          <a:p>
            <a:r>
              <a:rPr lang="hr-HR" sz="1100" dirty="0" err="1" smtClean="0"/>
              <a:t>Thanks</a:t>
            </a:r>
            <a:r>
              <a:rPr lang="hr-HR" sz="1100" dirty="0" smtClean="0"/>
              <a:t>, </a:t>
            </a:r>
            <a:r>
              <a:rPr lang="hr-HR" sz="1100" dirty="0" err="1" smtClean="0"/>
              <a:t>Brenda</a:t>
            </a:r>
            <a:endParaRPr lang="hr-HR" sz="1100" dirty="0" smtClean="0"/>
          </a:p>
          <a:p>
            <a:r>
              <a:rPr lang="hr-HR" sz="1100" dirty="0" smtClean="0"/>
              <a:t>  </a:t>
            </a:r>
          </a:p>
          <a:p>
            <a:r>
              <a:rPr lang="hr-HR" sz="1100" dirty="0" err="1" smtClean="0"/>
              <a:t>Brenda</a:t>
            </a:r>
            <a:r>
              <a:rPr lang="hr-HR" sz="1100" dirty="0" smtClean="0"/>
              <a:t> </a:t>
            </a:r>
            <a:r>
              <a:rPr lang="hr-HR" sz="1100" dirty="0" err="1" smtClean="0"/>
              <a:t>Clover</a:t>
            </a:r>
            <a:r>
              <a:rPr lang="hr-HR" sz="1100" dirty="0" smtClean="0"/>
              <a:t/>
            </a:r>
            <a:br>
              <a:rPr lang="hr-HR" sz="1100" dirty="0" smtClean="0"/>
            </a:br>
            <a:r>
              <a:rPr lang="hr-HR" sz="1100" dirty="0" err="1" smtClean="0"/>
              <a:t>Teacher</a:t>
            </a:r>
            <a:r>
              <a:rPr lang="hr-HR" sz="1100" dirty="0" smtClean="0"/>
              <a:t> </a:t>
            </a:r>
            <a:r>
              <a:rPr lang="hr-HR" sz="1100" dirty="0" err="1" smtClean="0"/>
              <a:t>Librarian</a:t>
            </a:r>
            <a:endParaRPr lang="hr-HR" sz="1100" dirty="0" smtClean="0"/>
          </a:p>
          <a:p>
            <a:r>
              <a:rPr lang="hr-HR" sz="1100" dirty="0" smtClean="0"/>
              <a:t> </a:t>
            </a:r>
          </a:p>
          <a:p>
            <a:r>
              <a:rPr lang="hr-HR" sz="1100" dirty="0" err="1" smtClean="0"/>
              <a:t>Shenton</a:t>
            </a:r>
            <a:r>
              <a:rPr lang="hr-HR" sz="1100" dirty="0" smtClean="0"/>
              <a:t> </a:t>
            </a:r>
            <a:r>
              <a:rPr lang="hr-HR" sz="1100" dirty="0" err="1" smtClean="0"/>
              <a:t>College</a:t>
            </a:r>
            <a:endParaRPr lang="hr-HR" sz="1100" dirty="0" smtClean="0"/>
          </a:p>
          <a:p>
            <a:r>
              <a:rPr lang="hr-HR" sz="1100" dirty="0" smtClean="0"/>
              <a:t>227 </a:t>
            </a:r>
            <a:r>
              <a:rPr lang="hr-HR" sz="1100" dirty="0" err="1" smtClean="0"/>
              <a:t>Stubbs</a:t>
            </a:r>
            <a:r>
              <a:rPr lang="hr-HR" sz="1100" dirty="0" smtClean="0"/>
              <a:t> </a:t>
            </a:r>
            <a:r>
              <a:rPr lang="hr-HR" sz="1100" dirty="0" err="1" smtClean="0"/>
              <a:t>Terrace</a:t>
            </a:r>
            <a:endParaRPr lang="hr-HR" sz="1100" dirty="0" smtClean="0"/>
          </a:p>
          <a:p>
            <a:r>
              <a:rPr lang="hr-HR" sz="1100" dirty="0" err="1" smtClean="0"/>
              <a:t>Shenton</a:t>
            </a:r>
            <a:r>
              <a:rPr lang="hr-HR" sz="1100" dirty="0" smtClean="0"/>
              <a:t> Park WA  6008</a:t>
            </a:r>
          </a:p>
          <a:p>
            <a:r>
              <a:rPr lang="hr-HR" sz="1100" dirty="0" err="1" smtClean="0"/>
              <a:t>Phone</a:t>
            </a:r>
            <a:r>
              <a:rPr lang="hr-HR" sz="1100" dirty="0" smtClean="0"/>
              <a:t>: 9488 2100</a:t>
            </a:r>
          </a:p>
          <a:p>
            <a:r>
              <a:rPr lang="hr-HR" sz="1100" u="sng" dirty="0" smtClean="0">
                <a:hlinkClick r:id="rId4"/>
              </a:rPr>
              <a:t>www.shenton.wa.edu.au</a:t>
            </a:r>
            <a:endParaRPr lang="hr-HR" sz="11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Phone</a:t>
            </a: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9488 2100</a:t>
            </a: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www.shenton.wa.edu.au</a:t>
            </a: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zervirano mjesto sadržaja 5" descr="ISLM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0"/>
            <a:ext cx="6480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E-mail </a:t>
            </a:r>
            <a:r>
              <a:rPr lang="hr-HR" dirty="0" err="1" smtClean="0">
                <a:solidFill>
                  <a:srgbClr val="FF0000"/>
                </a:solidFill>
              </a:rPr>
              <a:t>from</a:t>
            </a:r>
            <a:r>
              <a:rPr lang="hr-HR" dirty="0" smtClean="0">
                <a:solidFill>
                  <a:srgbClr val="FF0000"/>
                </a:solidFill>
              </a:rPr>
              <a:t> Australia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F0000"/>
                </a:solidFill>
              </a:rPr>
              <a:t>All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bookmarker</a:t>
            </a:r>
            <a:r>
              <a:rPr lang="hr-HR" dirty="0" smtClean="0">
                <a:solidFill>
                  <a:srgbClr val="FF0000"/>
                </a:solidFill>
              </a:rPr>
              <a:t> are </a:t>
            </a:r>
            <a:r>
              <a:rPr lang="hr-HR" dirty="0" err="1" smtClean="0">
                <a:solidFill>
                  <a:srgbClr val="FF0000"/>
                </a:solidFill>
              </a:rPr>
              <a:t>completed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osn\Desktop\DSC_082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248996" cy="4820111"/>
          </a:xfrm>
          <a:prstGeom prst="rect">
            <a:avLst/>
          </a:prstGeom>
          <a:noFill/>
        </p:spPr>
      </p:pic>
      <p:pic>
        <p:nvPicPr>
          <p:cNvPr id="4" name="Rezervirano mjesto sadržaja 5" descr="ISLM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88640"/>
            <a:ext cx="72008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More </a:t>
            </a:r>
            <a:r>
              <a:rPr lang="hr-HR" dirty="0" err="1" smtClean="0">
                <a:solidFill>
                  <a:srgbClr val="FF0000"/>
                </a:solidFill>
              </a:rPr>
              <a:t>photos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osn\Desktop\DSC_0782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032448" cy="268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osn\Desktop\DSC_078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960440" cy="269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osn\Desktop\DSC_0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89040"/>
            <a:ext cx="4152652" cy="276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zervirano mjesto sadržaja 5" descr="ISLM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188640"/>
            <a:ext cx="6480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osn\Desktop\DSC_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46877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zervirano mjesto sadržaja 5" descr="ISLM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88640"/>
            <a:ext cx="6480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zervirano mjesto sadržaja 5" descr="ISLM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17232"/>
            <a:ext cx="6480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zervirano mjesto sadržaja 5" descr="ISLM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5589240"/>
            <a:ext cx="6480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zervirano mjesto sadržaja 5" descr="ISLM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480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F0000"/>
                </a:solidFill>
              </a:rPr>
              <a:t>We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send</a:t>
            </a:r>
            <a:r>
              <a:rPr lang="hr-HR" dirty="0" smtClean="0">
                <a:solidFill>
                  <a:srgbClr val="FF0000"/>
                </a:solidFill>
              </a:rPr>
              <a:t> to Australia </a:t>
            </a:r>
            <a:r>
              <a:rPr lang="hr-HR" dirty="0" err="1" smtClean="0">
                <a:solidFill>
                  <a:srgbClr val="FF0000"/>
                </a:solidFill>
              </a:rPr>
              <a:t>ours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bookmarkers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 descr="IMG_20161027_1406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33718" y="710698"/>
            <a:ext cx="5076565" cy="6768753"/>
          </a:xfrm>
        </p:spPr>
      </p:pic>
      <p:pic>
        <p:nvPicPr>
          <p:cNvPr id="5" name="Rezervirano mjesto sadržaja 5" descr="ISLM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88640"/>
            <a:ext cx="6480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412776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C00000"/>
                </a:solidFill>
              </a:rPr>
              <a:t>INTERNATIONAL  PROJECT OF SCHOOL LIBRARIANS AND FOREIGN LANGUAGE TEACHERS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03920" cy="4355976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>
                <a:solidFill>
                  <a:srgbClr val="C00000"/>
                </a:solidFill>
              </a:rPr>
              <a:t>AIM : </a:t>
            </a:r>
          </a:p>
          <a:p>
            <a:pPr lvl="0"/>
            <a:r>
              <a:rPr lang="hr-HR" dirty="0" smtClean="0"/>
              <a:t>to </a:t>
            </a:r>
            <a:r>
              <a:rPr lang="hr-HR" dirty="0" err="1" smtClean="0"/>
              <a:t>make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aware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importance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library</a:t>
            </a:r>
            <a:r>
              <a:rPr lang="hr-HR" dirty="0" smtClean="0"/>
              <a:t> as a place </a:t>
            </a:r>
            <a:r>
              <a:rPr lang="hr-HR" dirty="0" err="1" smtClean="0"/>
              <a:t>where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are </a:t>
            </a:r>
            <a:r>
              <a:rPr lang="hr-HR" dirty="0" err="1" smtClean="0"/>
              <a:t>prepared</a:t>
            </a:r>
            <a:r>
              <a:rPr lang="hr-HR" dirty="0" smtClean="0"/>
              <a:t> for life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process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, as </a:t>
            </a:r>
            <a:r>
              <a:rPr lang="hr-HR" dirty="0" err="1" smtClean="0"/>
              <a:t>well</a:t>
            </a:r>
            <a:r>
              <a:rPr lang="hr-HR" dirty="0" smtClean="0"/>
              <a:t> </a:t>
            </a:r>
            <a:r>
              <a:rPr lang="hr-HR" dirty="0" err="1" smtClean="0"/>
              <a:t>as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cultural</a:t>
            </a:r>
            <a:r>
              <a:rPr lang="hr-HR" dirty="0" smtClean="0"/>
              <a:t> centre </a:t>
            </a:r>
            <a:r>
              <a:rPr lang="hr-HR" dirty="0" err="1" smtClean="0"/>
              <a:t>of</a:t>
            </a:r>
            <a:r>
              <a:rPr lang="hr-HR" dirty="0" smtClean="0"/>
              <a:t>  </a:t>
            </a:r>
            <a:r>
              <a:rPr lang="hr-HR" dirty="0" err="1" smtClean="0"/>
              <a:t>school</a:t>
            </a:r>
            <a:r>
              <a:rPr lang="hr-HR" dirty="0" smtClean="0"/>
              <a:t>; </a:t>
            </a:r>
          </a:p>
          <a:p>
            <a:pPr lvl="0"/>
            <a:r>
              <a:rPr lang="hr-HR" dirty="0" err="1" smtClean="0"/>
              <a:t>promoting</a:t>
            </a:r>
            <a:r>
              <a:rPr lang="hr-HR" dirty="0" smtClean="0"/>
              <a:t> </a:t>
            </a:r>
            <a:r>
              <a:rPr lang="hr-HR" dirty="0" err="1" smtClean="0"/>
              <a:t>multicultural</a:t>
            </a:r>
            <a:r>
              <a:rPr lang="hr-HR" dirty="0" smtClean="0"/>
              <a:t> </a:t>
            </a:r>
            <a:r>
              <a:rPr lang="hr-HR" dirty="0" err="1" smtClean="0"/>
              <a:t>diversity</a:t>
            </a:r>
            <a:r>
              <a:rPr lang="hr-HR" dirty="0" smtClean="0"/>
              <a:t>;</a:t>
            </a:r>
          </a:p>
          <a:p>
            <a:pPr lvl="0"/>
            <a:r>
              <a:rPr lang="hr-HR" dirty="0" err="1" smtClean="0"/>
              <a:t>developing</a:t>
            </a:r>
            <a:r>
              <a:rPr lang="hr-HR" dirty="0" smtClean="0"/>
              <a:t>  </a:t>
            </a:r>
            <a:r>
              <a:rPr lang="hr-HR" dirty="0" err="1" smtClean="0"/>
              <a:t>art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literal</a:t>
            </a:r>
            <a:r>
              <a:rPr lang="hr-HR" dirty="0" smtClean="0"/>
              <a:t> </a:t>
            </a:r>
            <a:r>
              <a:rPr lang="hr-HR" dirty="0" err="1" smtClean="0"/>
              <a:t>creativity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  <p:pic>
        <p:nvPicPr>
          <p:cNvPr id="4" name="Rezervirano mjesto sadržaja 5" descr="ISL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0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4495474"/>
            <a:ext cx="82444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The </a:t>
            </a:r>
            <a:r>
              <a:rPr kumimoji="0" lang="sr-Latn-CS" sz="20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presentation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 of the </a:t>
            </a:r>
            <a:r>
              <a:rPr kumimoji="0" lang="sr-Latn-CS" sz="20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report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sr-Latn-CS" sz="20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prepared</a:t>
            </a:r>
            <a:endParaRPr lang="sr-Latn-CS" sz="2000" dirty="0" smtClean="0">
              <a:solidFill>
                <a:srgbClr val="006600"/>
              </a:solidFill>
              <a:latin typeface="+mj-lt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000" dirty="0" err="1" smtClean="0">
                <a:solidFill>
                  <a:srgbClr val="006600"/>
                </a:solidFill>
                <a:latin typeface="+mj-lt"/>
              </a:rPr>
              <a:t>coordinator</a:t>
            </a:r>
            <a:r>
              <a:rPr lang="hr-HR" sz="20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hr-HR" sz="2000" dirty="0" err="1" smtClean="0">
                <a:solidFill>
                  <a:srgbClr val="006600"/>
                </a:solidFill>
                <a:latin typeface="+mj-lt"/>
              </a:rPr>
              <a:t>of</a:t>
            </a:r>
            <a:r>
              <a:rPr lang="hr-HR" sz="20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hr-HR" sz="2000" dirty="0" err="1" smtClean="0">
                <a:solidFill>
                  <a:srgbClr val="006600"/>
                </a:solidFill>
                <a:latin typeface="+mj-lt"/>
              </a:rPr>
              <a:t>Bookmarks</a:t>
            </a:r>
            <a:r>
              <a:rPr lang="hr-HR" sz="2000" dirty="0" smtClean="0">
                <a:solidFill>
                  <a:srgbClr val="006600"/>
                </a:solidFill>
                <a:latin typeface="+mj-lt"/>
              </a:rPr>
              <a:t> project </a:t>
            </a:r>
            <a:r>
              <a:rPr lang="hr-HR" sz="2000" dirty="0" err="1" smtClean="0">
                <a:solidFill>
                  <a:srgbClr val="006600"/>
                </a:solidFill>
                <a:latin typeface="+mj-lt"/>
              </a:rPr>
              <a:t>in</a:t>
            </a:r>
            <a:r>
              <a:rPr lang="hr-HR" sz="20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hr-HR" sz="2000" dirty="0" err="1" smtClean="0">
                <a:solidFill>
                  <a:srgbClr val="006600"/>
                </a:solidFill>
                <a:latin typeface="+mj-lt"/>
              </a:rPr>
              <a:t>our</a:t>
            </a:r>
            <a:r>
              <a:rPr lang="hr-HR" sz="20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hr-HR" sz="2000" dirty="0" err="1" smtClean="0">
                <a:solidFill>
                  <a:srgbClr val="006600"/>
                </a:solidFill>
                <a:latin typeface="+mj-lt"/>
              </a:rPr>
              <a:t>school</a:t>
            </a:r>
            <a:r>
              <a:rPr lang="hr-HR" sz="20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r-Latn-C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Melisanda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 Masnica, </a:t>
            </a:r>
            <a:r>
              <a:rPr kumimoji="0" lang="sr-Latn-C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librarian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 at the </a:t>
            </a:r>
            <a:r>
              <a:rPr kumimoji="0" lang="sr-Latn-C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Elementary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sr-Latn-C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school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 Novska, </a:t>
            </a:r>
            <a:r>
              <a:rPr kumimoji="0" lang="sr-Latn-C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Croatia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3" name="Rezervirano mjesto sadržaja 5" descr="ISL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48680"/>
            <a:ext cx="33123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733256"/>
            <a:ext cx="80121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Translation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 of the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report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into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English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: Vanesa Ficko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Beric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,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teacher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 of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English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 in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Elementary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school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 Novska,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Croatia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C00000"/>
                </a:solidFill>
              </a:rPr>
              <a:t>Ways</a:t>
            </a:r>
            <a:r>
              <a:rPr lang="hr-HR" b="1" dirty="0" smtClean="0">
                <a:solidFill>
                  <a:srgbClr val="C00000"/>
                </a:solidFill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</a:rPr>
              <a:t>of</a:t>
            </a:r>
            <a:r>
              <a:rPr lang="hr-HR" b="1" dirty="0" smtClean="0">
                <a:solidFill>
                  <a:srgbClr val="C00000"/>
                </a:solidFill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</a:rPr>
              <a:t>implementation</a:t>
            </a:r>
            <a:r>
              <a:rPr lang="hr-HR" b="1" dirty="0" smtClean="0">
                <a:solidFill>
                  <a:srgbClr val="C00000"/>
                </a:solidFill>
              </a:rPr>
              <a:t>: </a:t>
            </a:r>
            <a:endParaRPr lang="hr-HR" dirty="0" smtClean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groups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individually</a:t>
            </a:r>
            <a:r>
              <a:rPr lang="hr-HR" dirty="0" smtClean="0"/>
              <a:t> </a:t>
            </a:r>
            <a:r>
              <a:rPr lang="hr-HR" dirty="0" err="1" smtClean="0"/>
              <a:t>make</a:t>
            </a:r>
            <a:r>
              <a:rPr lang="hr-HR" dirty="0" smtClean="0"/>
              <a:t> </a:t>
            </a:r>
            <a:r>
              <a:rPr lang="hr-HR" dirty="0" err="1" smtClean="0"/>
              <a:t>bookmarks</a:t>
            </a:r>
            <a:r>
              <a:rPr lang="hr-HR" dirty="0" smtClean="0"/>
              <a:t>  for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colleagues</a:t>
            </a:r>
            <a:r>
              <a:rPr lang="hr-HR" dirty="0" smtClean="0"/>
              <a:t> </a:t>
            </a:r>
            <a:r>
              <a:rPr lang="hr-HR" dirty="0" err="1" smtClean="0"/>
              <a:t>abroad</a:t>
            </a:r>
            <a:r>
              <a:rPr lang="hr-HR" dirty="0" smtClean="0"/>
              <a:t> on </a:t>
            </a:r>
            <a:r>
              <a:rPr lang="hr-HR" dirty="0" err="1" smtClean="0"/>
              <a:t>given</a:t>
            </a:r>
            <a:r>
              <a:rPr lang="hr-HR" dirty="0" smtClean="0"/>
              <a:t> </a:t>
            </a:r>
            <a:r>
              <a:rPr lang="hr-HR" dirty="0" err="1" smtClean="0"/>
              <a:t>subject</a:t>
            </a:r>
            <a:r>
              <a:rPr lang="hr-HR" dirty="0" smtClean="0"/>
              <a:t> </a:t>
            </a:r>
            <a:r>
              <a:rPr lang="hr-HR" dirty="0" err="1" smtClean="0"/>
              <a:t>throughout</a:t>
            </a:r>
            <a:r>
              <a:rPr lang="hr-HR" dirty="0" smtClean="0"/>
              <a:t> </a:t>
            </a:r>
            <a:r>
              <a:rPr lang="hr-HR" dirty="0" err="1" smtClean="0"/>
              <a:t>October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workshops</a:t>
            </a:r>
            <a:r>
              <a:rPr lang="hr-HR" dirty="0" smtClean="0"/>
              <a:t> </a:t>
            </a:r>
            <a:r>
              <a:rPr lang="hr-HR" dirty="0" err="1" smtClean="0"/>
              <a:t>organized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library</a:t>
            </a:r>
            <a:r>
              <a:rPr lang="hr-HR" dirty="0" smtClean="0"/>
              <a:t>, </a:t>
            </a:r>
          </a:p>
          <a:p>
            <a:pPr lvl="0"/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make</a:t>
            </a:r>
            <a:r>
              <a:rPr lang="hr-HR" dirty="0" smtClean="0"/>
              <a:t> </a:t>
            </a:r>
            <a:r>
              <a:rPr lang="hr-HR" dirty="0" err="1" smtClean="0"/>
              <a:t>bookmarks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, town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country</a:t>
            </a:r>
            <a:r>
              <a:rPr lang="hr-HR" dirty="0" smtClean="0"/>
              <a:t> </a:t>
            </a:r>
            <a:r>
              <a:rPr lang="hr-HR" dirty="0" err="1" smtClean="0"/>
              <a:t>which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sent</a:t>
            </a:r>
            <a:r>
              <a:rPr lang="hr-HR" dirty="0" smtClean="0"/>
              <a:t> to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colleagues</a:t>
            </a:r>
            <a:r>
              <a:rPr lang="hr-HR" dirty="0" smtClean="0"/>
              <a:t> </a:t>
            </a:r>
            <a:r>
              <a:rPr lang="hr-HR" dirty="0" err="1" smtClean="0"/>
              <a:t>abroad</a:t>
            </a:r>
            <a:r>
              <a:rPr lang="hr-HR" dirty="0" smtClean="0"/>
              <a:t>;</a:t>
            </a:r>
          </a:p>
          <a:p>
            <a:pPr lvl="0"/>
            <a:r>
              <a:rPr lang="hr-HR" dirty="0" err="1" smtClean="0"/>
              <a:t>they</a:t>
            </a:r>
            <a:r>
              <a:rPr lang="hr-HR" dirty="0" smtClean="0"/>
              <a:t> plan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exhibition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teacher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librarian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which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exhibit</a:t>
            </a:r>
            <a:r>
              <a:rPr lang="hr-HR" dirty="0" smtClean="0"/>
              <a:t> </a:t>
            </a:r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partner-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work </a:t>
            </a:r>
          </a:p>
          <a:p>
            <a:endParaRPr lang="hr-HR" dirty="0"/>
          </a:p>
        </p:txBody>
      </p:sp>
      <p:pic>
        <p:nvPicPr>
          <p:cNvPr id="4" name="Rezervirano mjesto sadržaja 5" descr="ISL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Project </a:t>
            </a:r>
            <a:r>
              <a:rPr lang="hr-HR" b="1" dirty="0" err="1" smtClean="0">
                <a:solidFill>
                  <a:srgbClr val="C00000"/>
                </a:solidFill>
              </a:rPr>
              <a:t>coordinators</a:t>
            </a:r>
            <a:r>
              <a:rPr lang="hr-HR" b="1" dirty="0" smtClean="0">
                <a:solidFill>
                  <a:srgbClr val="C00000"/>
                </a:solidFill>
              </a:rPr>
              <a:t>: 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Main</a:t>
            </a:r>
            <a:r>
              <a:rPr lang="hr-HR" dirty="0" smtClean="0"/>
              <a:t> project </a:t>
            </a:r>
            <a:r>
              <a:rPr lang="hr-HR" dirty="0" err="1" smtClean="0"/>
              <a:t>coordinator</a:t>
            </a:r>
            <a:r>
              <a:rPr lang="hr-HR" dirty="0" smtClean="0"/>
              <a:t> is Ms. </a:t>
            </a:r>
            <a:r>
              <a:rPr lang="hr-HR" dirty="0" err="1" smtClean="0"/>
              <a:t>Breege</a:t>
            </a:r>
            <a:r>
              <a:rPr lang="hr-HR" dirty="0" smtClean="0"/>
              <a:t> O'</a:t>
            </a:r>
            <a:r>
              <a:rPr lang="hr-HR" dirty="0" err="1" smtClean="0"/>
              <a:t>Brian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IASL (Northern Ireland)</a:t>
            </a:r>
          </a:p>
          <a:p>
            <a:pPr>
              <a:buNone/>
            </a:pPr>
            <a:r>
              <a:rPr lang="hr-HR" dirty="0" smtClean="0"/>
              <a:t> </a:t>
            </a:r>
          </a:p>
          <a:p>
            <a:r>
              <a:rPr lang="hr-HR" dirty="0" err="1" smtClean="0"/>
              <a:t>Coordinator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Bookmarks</a:t>
            </a:r>
            <a:r>
              <a:rPr lang="hr-HR" dirty="0" smtClean="0"/>
              <a:t> project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is </a:t>
            </a:r>
            <a:r>
              <a:rPr lang="hr-HR" dirty="0" err="1" smtClean="0"/>
              <a:t>Melisanda</a:t>
            </a:r>
            <a:r>
              <a:rPr lang="hr-HR" dirty="0" smtClean="0"/>
              <a:t> Masnica, a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librarian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</a:t>
            </a:r>
          </a:p>
          <a:p>
            <a:r>
              <a:rPr lang="hr-HR" dirty="0" err="1" smtClean="0"/>
              <a:t>Collaborator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Project is </a:t>
            </a:r>
            <a:r>
              <a:rPr lang="hr-HR" dirty="0" err="1" smtClean="0"/>
              <a:t>Vanesa</a:t>
            </a:r>
            <a:r>
              <a:rPr lang="hr-HR" dirty="0" smtClean="0"/>
              <a:t> </a:t>
            </a:r>
            <a:r>
              <a:rPr lang="hr-HR" dirty="0" err="1" smtClean="0"/>
              <a:t>Ficko</a:t>
            </a:r>
            <a:r>
              <a:rPr lang="hr-HR" dirty="0" smtClean="0"/>
              <a:t> Berić,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teacher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her  7A </a:t>
            </a:r>
            <a:r>
              <a:rPr lang="hr-HR" dirty="0" err="1" smtClean="0"/>
              <a:t>class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members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 </a:t>
            </a:r>
            <a:r>
              <a:rPr lang="hr-HR" dirty="0" err="1" smtClean="0"/>
              <a:t>Book</a:t>
            </a:r>
            <a:r>
              <a:rPr lang="hr-HR" dirty="0" smtClean="0"/>
              <a:t>’s </a:t>
            </a:r>
            <a:r>
              <a:rPr lang="hr-HR" dirty="0" err="1" smtClean="0"/>
              <a:t>Friend</a:t>
            </a:r>
            <a:r>
              <a:rPr lang="hr-HR" dirty="0" smtClean="0"/>
              <a:t> </a:t>
            </a:r>
            <a:r>
              <a:rPr lang="hr-HR" dirty="0" err="1" smtClean="0"/>
              <a:t>Club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Rezervirano mjesto sadržaja 5" descr="ISL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C00000"/>
                </a:solidFill>
              </a:rPr>
              <a:t>Timeline</a:t>
            </a:r>
            <a:r>
              <a:rPr lang="hr-HR" b="1" dirty="0" smtClean="0">
                <a:solidFill>
                  <a:srgbClr val="C00000"/>
                </a:solidFill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</a:rPr>
              <a:t>of</a:t>
            </a:r>
            <a:r>
              <a:rPr lang="hr-HR" b="1" dirty="0" smtClean="0">
                <a:solidFill>
                  <a:srgbClr val="C00000"/>
                </a:solidFill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</a:rPr>
              <a:t>activities</a:t>
            </a:r>
            <a:r>
              <a:rPr lang="hr-HR" b="1" dirty="0" smtClean="0">
                <a:solidFill>
                  <a:srgbClr val="C00000"/>
                </a:solidFill>
              </a:rPr>
              <a:t>:</a:t>
            </a:r>
            <a:endParaRPr lang="hr-HR" dirty="0" smtClean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01752" y="1124744"/>
            <a:ext cx="8503920" cy="55446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hr-HR" dirty="0" smtClean="0"/>
          </a:p>
          <a:p>
            <a:pPr lvl="0"/>
            <a:r>
              <a:rPr lang="hr-HR" b="1" dirty="0" err="1" smtClean="0"/>
              <a:t>September</a:t>
            </a:r>
            <a:r>
              <a:rPr lang="hr-HR" b="1" dirty="0" smtClean="0"/>
              <a:t>:</a:t>
            </a:r>
            <a:r>
              <a:rPr lang="hr-HR" dirty="0" err="1" smtClean="0"/>
              <a:t>application</a:t>
            </a:r>
            <a:r>
              <a:rPr lang="hr-HR" dirty="0" smtClean="0"/>
              <a:t>, </a:t>
            </a:r>
            <a:r>
              <a:rPr lang="hr-HR" dirty="0" err="1" smtClean="0"/>
              <a:t>selection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agreement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libraries</a:t>
            </a:r>
            <a:r>
              <a:rPr lang="hr-HR" dirty="0" smtClean="0"/>
              <a:t> all </a:t>
            </a:r>
            <a:r>
              <a:rPr lang="hr-HR" dirty="0" err="1" smtClean="0"/>
              <a:t>over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world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involvement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project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collaboration</a:t>
            </a:r>
            <a:r>
              <a:rPr lang="hr-HR" dirty="0" smtClean="0"/>
              <a:t> </a:t>
            </a:r>
            <a:r>
              <a:rPr lang="hr-HR" dirty="0" err="1" smtClean="0"/>
              <a:t>through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main</a:t>
            </a:r>
            <a:r>
              <a:rPr lang="hr-HR" dirty="0" smtClean="0"/>
              <a:t> </a:t>
            </a:r>
            <a:r>
              <a:rPr lang="hr-HR" dirty="0" err="1" smtClean="0"/>
              <a:t>coordinator</a:t>
            </a:r>
            <a:r>
              <a:rPr lang="hr-HR" dirty="0" smtClean="0"/>
              <a:t> </a:t>
            </a:r>
            <a:r>
              <a:rPr lang="hr-HR" dirty="0" err="1" smtClean="0"/>
              <a:t>Breege</a:t>
            </a:r>
            <a:r>
              <a:rPr lang="hr-HR" dirty="0" smtClean="0"/>
              <a:t> O'</a:t>
            </a:r>
            <a:r>
              <a:rPr lang="hr-HR" dirty="0" err="1" smtClean="0"/>
              <a:t>Brian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IASL. </a:t>
            </a:r>
          </a:p>
          <a:p>
            <a:r>
              <a:rPr lang="hr-HR" dirty="0" smtClean="0"/>
              <a:t></a:t>
            </a:r>
            <a:r>
              <a:rPr lang="hr-HR" b="1" dirty="0" err="1" smtClean="0"/>
              <a:t>September</a:t>
            </a:r>
            <a:r>
              <a:rPr lang="hr-HR" b="1" dirty="0" smtClean="0"/>
              <a:t>-</a:t>
            </a:r>
            <a:r>
              <a:rPr lang="hr-HR" b="1" dirty="0" err="1" smtClean="0"/>
              <a:t>October</a:t>
            </a:r>
            <a:r>
              <a:rPr lang="hr-HR" b="1" dirty="0" smtClean="0"/>
              <a:t>: </a:t>
            </a:r>
          </a:p>
          <a:p>
            <a:pPr marL="514350" indent="-514350">
              <a:buNone/>
            </a:pPr>
            <a:r>
              <a:rPr lang="hr-HR" dirty="0" smtClean="0"/>
              <a:t>1      </a:t>
            </a:r>
            <a:r>
              <a:rPr lang="hr-HR" dirty="0" err="1" smtClean="0"/>
              <a:t>Planning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making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bookmarkers</a:t>
            </a:r>
            <a:r>
              <a:rPr lang="hr-HR" dirty="0" smtClean="0"/>
              <a:t> ( </a:t>
            </a:r>
            <a:r>
              <a:rPr lang="hr-HR" dirty="0" err="1" smtClean="0"/>
              <a:t>Croatian</a:t>
            </a:r>
            <a:r>
              <a:rPr lang="hr-HR" dirty="0" smtClean="0"/>
              <a:t> </a:t>
            </a:r>
            <a:r>
              <a:rPr lang="hr-HR" dirty="0" err="1" smtClean="0"/>
              <a:t>ethno</a:t>
            </a:r>
            <a:r>
              <a:rPr lang="hr-HR" dirty="0" smtClean="0"/>
              <a:t> </a:t>
            </a:r>
            <a:r>
              <a:rPr lang="hr-HR" dirty="0" err="1" smtClean="0"/>
              <a:t>motives</a:t>
            </a:r>
            <a:r>
              <a:rPr lang="hr-HR" dirty="0" smtClean="0"/>
              <a:t>, </a:t>
            </a:r>
            <a:r>
              <a:rPr lang="hr-HR" dirty="0" err="1" smtClean="0"/>
              <a:t>in</a:t>
            </a:r>
            <a:r>
              <a:rPr lang="hr-HR" dirty="0" smtClean="0"/>
              <a:t> a </a:t>
            </a:r>
            <a:r>
              <a:rPr lang="hr-HR" dirty="0" err="1" smtClean="0"/>
              <a:t>shape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</a:t>
            </a:r>
            <a:r>
              <a:rPr lang="hr-HR" dirty="0" smtClean="0"/>
              <a:t> </a:t>
            </a:r>
            <a:r>
              <a:rPr lang="hr-HR" dirty="0" err="1" smtClean="0"/>
              <a:t>tie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Croatia, Licitar </a:t>
            </a:r>
            <a:r>
              <a:rPr lang="hr-HR" dirty="0" err="1" smtClean="0"/>
              <a:t>hearts</a:t>
            </a:r>
            <a:r>
              <a:rPr lang="hr-HR" dirty="0" smtClean="0"/>
              <a:t>, </a:t>
            </a:r>
          </a:p>
          <a:p>
            <a:pPr marL="514350" lvl="0" indent="-514350">
              <a:buNone/>
            </a:pPr>
            <a:r>
              <a:rPr lang="hr-HR" dirty="0" smtClean="0"/>
              <a:t>2     </a:t>
            </a:r>
            <a:r>
              <a:rPr lang="hr-HR" dirty="0" err="1" smtClean="0"/>
              <a:t>Work</a:t>
            </a:r>
            <a:r>
              <a:rPr lang="hr-HR" dirty="0" smtClean="0"/>
              <a:t> on a </a:t>
            </a:r>
            <a:r>
              <a:rPr lang="hr-HR" dirty="0" err="1" smtClean="0"/>
              <a:t>Powerpoint</a:t>
            </a:r>
            <a:r>
              <a:rPr lang="hr-HR" dirty="0" smtClean="0"/>
              <a:t> </a:t>
            </a:r>
            <a:r>
              <a:rPr lang="hr-HR" dirty="0" err="1" smtClean="0"/>
              <a:t>presentation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written</a:t>
            </a:r>
            <a:r>
              <a:rPr lang="hr-HR" dirty="0" smtClean="0"/>
              <a:t> </a:t>
            </a:r>
            <a:r>
              <a:rPr lang="hr-HR" dirty="0" err="1" smtClean="0"/>
              <a:t>presentation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country</a:t>
            </a:r>
            <a:r>
              <a:rPr lang="hr-HR" dirty="0" smtClean="0"/>
              <a:t>, town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th </a:t>
            </a:r>
            <a:r>
              <a:rPr lang="hr-HR" dirty="0" err="1" smtClean="0"/>
              <a:t>accent</a:t>
            </a:r>
            <a:r>
              <a:rPr lang="hr-HR" dirty="0" smtClean="0"/>
              <a:t> on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subject</a:t>
            </a:r>
            <a:r>
              <a:rPr lang="hr-HR" dirty="0" smtClean="0"/>
              <a:t> : </a:t>
            </a:r>
          </a:p>
          <a:p>
            <a:pPr marL="514350" lvl="0" indent="-514350">
              <a:buNone/>
            </a:pPr>
            <a:r>
              <a:rPr lang="hr-HR" dirty="0" smtClean="0"/>
              <a:t>3      </a:t>
            </a:r>
            <a:r>
              <a:rPr lang="hr-HR" dirty="0" err="1" smtClean="0"/>
              <a:t>Tradition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customs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county</a:t>
            </a:r>
            <a:r>
              <a:rPr lang="hr-HR" dirty="0" smtClean="0"/>
              <a:t>; </a:t>
            </a:r>
            <a:r>
              <a:rPr lang="hr-HR" dirty="0" err="1" smtClean="0"/>
              <a:t>writing</a:t>
            </a:r>
            <a:r>
              <a:rPr lang="hr-HR" dirty="0" smtClean="0"/>
              <a:t> a </a:t>
            </a:r>
            <a:r>
              <a:rPr lang="hr-HR" dirty="0" err="1" smtClean="0"/>
              <a:t>letter</a:t>
            </a:r>
            <a:r>
              <a:rPr lang="hr-HR" dirty="0" smtClean="0"/>
              <a:t> to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colleagues</a:t>
            </a:r>
            <a:r>
              <a:rPr lang="hr-HR" dirty="0" smtClean="0"/>
              <a:t> </a:t>
            </a:r>
            <a:r>
              <a:rPr lang="hr-HR" dirty="0" err="1" smtClean="0"/>
              <a:t>abroad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; </a:t>
            </a:r>
            <a:r>
              <a:rPr lang="hr-HR" dirty="0" err="1" smtClean="0"/>
              <a:t>making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flyers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endParaRPr lang="hr-HR" dirty="0" smtClean="0"/>
          </a:p>
          <a:p>
            <a:pPr marL="514350" lvl="0" indent="-514350">
              <a:buNone/>
            </a:pPr>
            <a:r>
              <a:rPr lang="hr-HR" dirty="0" smtClean="0"/>
              <a:t>4     </a:t>
            </a:r>
            <a:r>
              <a:rPr lang="hr-HR" dirty="0" err="1" smtClean="0"/>
              <a:t>Making</a:t>
            </a:r>
            <a:r>
              <a:rPr lang="hr-HR" dirty="0" smtClean="0"/>
              <a:t> a video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project( </a:t>
            </a:r>
            <a:r>
              <a:rPr lang="hr-HR" dirty="0" err="1" smtClean="0"/>
              <a:t>teachers</a:t>
            </a:r>
            <a:r>
              <a:rPr lang="hr-HR" dirty="0" smtClean="0"/>
              <a:t> Miroslav Matić, Ivica Lalić </a:t>
            </a:r>
            <a:r>
              <a:rPr lang="hr-HR" dirty="0" err="1" smtClean="0"/>
              <a:t>and</a:t>
            </a:r>
            <a:r>
              <a:rPr lang="hr-HR" dirty="0" smtClean="0"/>
              <a:t> Domagoj Pešut) </a:t>
            </a:r>
          </a:p>
          <a:p>
            <a:endParaRPr lang="hr-HR" dirty="0"/>
          </a:p>
        </p:txBody>
      </p:sp>
      <p:pic>
        <p:nvPicPr>
          <p:cNvPr id="4" name="Rezervirano mjesto sadržaja 5" descr="ISL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C00000"/>
                </a:solidFill>
              </a:rPr>
              <a:t>Timeline</a:t>
            </a:r>
            <a:r>
              <a:rPr lang="hr-HR" b="1" dirty="0" smtClean="0">
                <a:solidFill>
                  <a:srgbClr val="C00000"/>
                </a:solidFill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</a:rPr>
              <a:t>of</a:t>
            </a:r>
            <a:r>
              <a:rPr lang="hr-HR" b="1" dirty="0" smtClean="0">
                <a:solidFill>
                  <a:srgbClr val="C00000"/>
                </a:solidFill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</a:rPr>
              <a:t>activities</a:t>
            </a:r>
            <a:r>
              <a:rPr lang="hr-HR" b="1" dirty="0" smtClean="0">
                <a:solidFill>
                  <a:srgbClr val="C00000"/>
                </a:solidFill>
              </a:rPr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r>
              <a:rPr lang="hr-HR" b="1" dirty="0" smtClean="0"/>
              <a:t>24th </a:t>
            </a:r>
            <a:r>
              <a:rPr lang="hr-HR" b="1" dirty="0" err="1" smtClean="0"/>
              <a:t>October</a:t>
            </a:r>
            <a:r>
              <a:rPr lang="hr-HR" b="1" dirty="0" smtClean="0"/>
              <a:t>: </a:t>
            </a:r>
            <a:r>
              <a:rPr lang="hr-HR" dirty="0" smtClean="0"/>
              <a:t>to </a:t>
            </a:r>
            <a:r>
              <a:rPr lang="hr-HR" dirty="0" err="1" smtClean="0"/>
              <a:t>mark</a:t>
            </a:r>
            <a:r>
              <a:rPr lang="hr-HR" dirty="0" smtClean="0"/>
              <a:t> </a:t>
            </a:r>
            <a:r>
              <a:rPr lang="hr-HR" dirty="0" err="1" smtClean="0"/>
              <a:t>International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> 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Libraries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exchange </a:t>
            </a:r>
            <a:r>
              <a:rPr lang="hr-HR" dirty="0" err="1" smtClean="0"/>
              <a:t>bookmarks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Shenton</a:t>
            </a:r>
            <a:r>
              <a:rPr lang="hr-HR" dirty="0" smtClean="0"/>
              <a:t> </a:t>
            </a:r>
            <a:r>
              <a:rPr lang="hr-HR" dirty="0" err="1" smtClean="0"/>
              <a:t>College</a:t>
            </a:r>
            <a:r>
              <a:rPr lang="hr-HR" dirty="0" smtClean="0"/>
              <a:t>, </a:t>
            </a:r>
            <a:r>
              <a:rPr lang="hr-HR" dirty="0" err="1" smtClean="0"/>
              <a:t>Perth</a:t>
            </a:r>
            <a:r>
              <a:rPr lang="hr-HR" dirty="0" smtClean="0"/>
              <a:t>, Australia; </a:t>
            </a:r>
            <a:r>
              <a:rPr lang="hr-HR" dirty="0" err="1" smtClean="0"/>
              <a:t>sending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conclusion</a:t>
            </a:r>
            <a:r>
              <a:rPr lang="hr-HR" dirty="0" smtClean="0"/>
              <a:t> </a:t>
            </a:r>
            <a:r>
              <a:rPr lang="hr-HR" dirty="0" err="1" smtClean="0"/>
              <a:t>report</a:t>
            </a:r>
            <a:r>
              <a:rPr lang="hr-HR" dirty="0" smtClean="0"/>
              <a:t> on </a:t>
            </a:r>
            <a:r>
              <a:rPr lang="hr-HR" dirty="0" err="1" smtClean="0"/>
              <a:t>carried</a:t>
            </a:r>
            <a:r>
              <a:rPr lang="hr-HR" dirty="0" smtClean="0"/>
              <a:t> </a:t>
            </a:r>
            <a:r>
              <a:rPr lang="hr-HR" dirty="0" err="1" smtClean="0"/>
              <a:t>out</a:t>
            </a:r>
            <a:r>
              <a:rPr lang="hr-HR" dirty="0" smtClean="0"/>
              <a:t> </a:t>
            </a:r>
            <a:r>
              <a:rPr lang="hr-HR" dirty="0" err="1" smtClean="0"/>
              <a:t>activities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project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photographs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a video to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main</a:t>
            </a:r>
            <a:r>
              <a:rPr lang="hr-HR" dirty="0" smtClean="0"/>
              <a:t> </a:t>
            </a:r>
            <a:r>
              <a:rPr lang="hr-HR" dirty="0" err="1" smtClean="0"/>
              <a:t>coordinator</a:t>
            </a:r>
            <a:endParaRPr lang="hr-HR" dirty="0" smtClean="0"/>
          </a:p>
          <a:p>
            <a:pPr lvl="0"/>
            <a:r>
              <a:rPr lang="hr-HR" dirty="0" err="1" smtClean="0"/>
              <a:t>Connection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partner-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via</a:t>
            </a:r>
            <a:r>
              <a:rPr lang="hr-HR" dirty="0" smtClean="0"/>
              <a:t> </a:t>
            </a:r>
            <a:r>
              <a:rPr lang="hr-HR" dirty="0" err="1" smtClean="0"/>
              <a:t>Skype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talking</a:t>
            </a:r>
            <a:r>
              <a:rPr lang="hr-HR" dirty="0" smtClean="0"/>
              <a:t> to </a:t>
            </a:r>
            <a:r>
              <a:rPr lang="hr-HR" dirty="0" err="1" smtClean="0"/>
              <a:t>them</a:t>
            </a:r>
            <a:r>
              <a:rPr lang="hr-HR" dirty="0" smtClean="0"/>
              <a:t> </a:t>
            </a: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bookmars</a:t>
            </a:r>
            <a:r>
              <a:rPr lang="hr-HR" dirty="0" smtClean="0"/>
              <a:t> exchange</a:t>
            </a:r>
          </a:p>
          <a:p>
            <a:r>
              <a:rPr lang="hr-HR" dirty="0" smtClean="0"/>
              <a:t></a:t>
            </a:r>
            <a:r>
              <a:rPr lang="hr-HR" b="1" dirty="0" err="1" smtClean="0"/>
              <a:t>December</a:t>
            </a:r>
            <a:r>
              <a:rPr lang="hr-HR" b="1" dirty="0" smtClean="0"/>
              <a:t>: </a:t>
            </a:r>
            <a:r>
              <a:rPr lang="hr-HR" dirty="0" err="1" smtClean="0"/>
              <a:t>presentation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project on a </a:t>
            </a:r>
            <a:r>
              <a:rPr lang="hr-HR" dirty="0" err="1" smtClean="0"/>
              <a:t>parental</a:t>
            </a:r>
            <a:r>
              <a:rPr lang="hr-HR" dirty="0" smtClean="0"/>
              <a:t> </a:t>
            </a:r>
            <a:r>
              <a:rPr lang="hr-HR" dirty="0" err="1" smtClean="0"/>
              <a:t>meeting</a:t>
            </a:r>
            <a:endParaRPr lang="hr-HR" dirty="0" smtClean="0"/>
          </a:p>
          <a:p>
            <a:r>
              <a:rPr lang="hr-HR" b="1" dirty="0" smtClean="0"/>
              <a:t></a:t>
            </a:r>
            <a:r>
              <a:rPr lang="hr-HR" b="1" dirty="0" err="1" smtClean="0"/>
              <a:t>February</a:t>
            </a:r>
            <a:r>
              <a:rPr lang="hr-HR" b="1" dirty="0" smtClean="0"/>
              <a:t>:</a:t>
            </a:r>
            <a:r>
              <a:rPr lang="hr-HR" dirty="0" err="1" smtClean="0"/>
              <a:t>Presentation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project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Teacher</a:t>
            </a:r>
            <a:r>
              <a:rPr lang="hr-HR" dirty="0" smtClean="0"/>
              <a:t>’s </a:t>
            </a:r>
            <a:r>
              <a:rPr lang="hr-HR" dirty="0" err="1" smtClean="0"/>
              <a:t>meeting</a:t>
            </a:r>
            <a:endParaRPr lang="hr-HR" dirty="0"/>
          </a:p>
        </p:txBody>
      </p:sp>
      <p:pic>
        <p:nvPicPr>
          <p:cNvPr id="4" name="Rezervirano mjesto sadržaja 5" descr="ISL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ŠKOLA PARTNER: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PARTNER-SCHOOL:</a:t>
            </a:r>
            <a:r>
              <a:rPr lang="hr-HR" dirty="0" smtClean="0">
                <a:solidFill>
                  <a:srgbClr val="C00000"/>
                </a:solidFill>
              </a:rPr>
              <a:t>SHENTON COLLEGE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 err="1" smtClean="0"/>
              <a:t>Shenton</a:t>
            </a:r>
            <a:r>
              <a:rPr lang="hr-HR" sz="2800" dirty="0" smtClean="0"/>
              <a:t> </a:t>
            </a:r>
            <a:r>
              <a:rPr lang="hr-HR" sz="2800" dirty="0" err="1" smtClean="0"/>
              <a:t>College</a:t>
            </a:r>
            <a:r>
              <a:rPr lang="hr-HR" sz="2800" dirty="0" smtClean="0"/>
              <a:t> is a </a:t>
            </a:r>
            <a:r>
              <a:rPr lang="hr-HR" sz="2800" dirty="0" err="1" smtClean="0"/>
              <a:t>co</a:t>
            </a:r>
            <a:r>
              <a:rPr lang="hr-HR" sz="2800" dirty="0" smtClean="0"/>
              <a:t>-</a:t>
            </a:r>
            <a:r>
              <a:rPr lang="hr-HR" sz="2800" dirty="0" err="1" smtClean="0"/>
              <a:t>educational</a:t>
            </a:r>
            <a:r>
              <a:rPr lang="hr-HR" sz="2800" dirty="0" smtClean="0"/>
              <a:t> </a:t>
            </a:r>
            <a:r>
              <a:rPr lang="hr-HR" sz="2800" dirty="0" err="1" smtClean="0"/>
              <a:t>public</a:t>
            </a:r>
            <a:r>
              <a:rPr lang="hr-HR" sz="2800" dirty="0" smtClean="0"/>
              <a:t> </a:t>
            </a:r>
            <a:r>
              <a:rPr lang="hr-HR" sz="2800" dirty="0" err="1" smtClean="0"/>
              <a:t>secondary</a:t>
            </a:r>
            <a:r>
              <a:rPr lang="hr-HR" sz="2800" dirty="0" smtClean="0"/>
              <a:t> </a:t>
            </a:r>
            <a:r>
              <a:rPr lang="hr-HR" sz="2800" dirty="0" err="1" smtClean="0"/>
              <a:t>school</a:t>
            </a:r>
            <a:r>
              <a:rPr lang="hr-HR" sz="2800" dirty="0" smtClean="0"/>
              <a:t> </a:t>
            </a:r>
            <a:r>
              <a:rPr lang="hr-HR" sz="2800" dirty="0" err="1" smtClean="0"/>
              <a:t>located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Shenton</a:t>
            </a:r>
            <a:r>
              <a:rPr lang="hr-HR" sz="2800" dirty="0" smtClean="0"/>
              <a:t> Park, a </a:t>
            </a:r>
            <a:r>
              <a:rPr lang="hr-HR" sz="2800" dirty="0" err="1" smtClean="0"/>
              <a:t>suburb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Perth</a:t>
            </a:r>
            <a:r>
              <a:rPr lang="hr-HR" sz="2800" dirty="0" smtClean="0"/>
              <a:t>, </a:t>
            </a:r>
            <a:r>
              <a:rPr lang="hr-HR" sz="2800" dirty="0" err="1" smtClean="0"/>
              <a:t>Western</a:t>
            </a:r>
            <a:r>
              <a:rPr lang="hr-HR" sz="2800" dirty="0" smtClean="0"/>
              <a:t> Australia</a:t>
            </a:r>
          </a:p>
          <a:p>
            <a:r>
              <a:rPr lang="en-US" sz="2800" dirty="0" err="1" smtClean="0"/>
              <a:t>Shenton</a:t>
            </a:r>
            <a:r>
              <a:rPr lang="en-US" sz="2800" dirty="0" smtClean="0"/>
              <a:t> College was established in January 2001 through the amalgamation of </a:t>
            </a:r>
            <a:r>
              <a:rPr lang="en-US" sz="2800" dirty="0" err="1" smtClean="0"/>
              <a:t>Swanbourne</a:t>
            </a:r>
            <a:r>
              <a:rPr lang="en-US" sz="2800" dirty="0" smtClean="0"/>
              <a:t> and Hollywood Senior High Schools at a cost of $23.5 million.</a:t>
            </a:r>
            <a:endParaRPr lang="hr-HR" sz="2800" dirty="0" smtClean="0"/>
          </a:p>
          <a:p>
            <a:r>
              <a:rPr lang="hr-HR" sz="2800" dirty="0" smtClean="0"/>
              <a:t>23 </a:t>
            </a:r>
            <a:r>
              <a:rPr lang="hr-HR" sz="2800" dirty="0" err="1" smtClean="0"/>
              <a:t>students</a:t>
            </a:r>
            <a:r>
              <a:rPr lang="hr-HR" sz="2800" dirty="0" smtClean="0"/>
              <a:t> </a:t>
            </a:r>
            <a:r>
              <a:rPr lang="hr-HR" sz="2800" dirty="0" err="1" smtClean="0"/>
              <a:t>aged</a:t>
            </a:r>
            <a:r>
              <a:rPr lang="hr-HR" sz="2800" dirty="0" smtClean="0"/>
              <a:t> 12-13</a:t>
            </a:r>
          </a:p>
          <a:p>
            <a:r>
              <a:rPr lang="hr-HR" sz="2800" dirty="0" err="1" smtClean="0"/>
              <a:t>Their</a:t>
            </a:r>
            <a:r>
              <a:rPr lang="hr-HR" sz="2800" dirty="0" smtClean="0"/>
              <a:t> </a:t>
            </a:r>
            <a:r>
              <a:rPr lang="hr-HR" sz="2800" dirty="0" err="1" smtClean="0"/>
              <a:t>librarian</a:t>
            </a:r>
            <a:r>
              <a:rPr lang="hr-HR" sz="2800" dirty="0" smtClean="0"/>
              <a:t> </a:t>
            </a:r>
            <a:r>
              <a:rPr lang="hr-HR" sz="2800" dirty="0" err="1" smtClean="0"/>
              <a:t>Brenda</a:t>
            </a:r>
            <a:r>
              <a:rPr lang="hr-HR" sz="2800" dirty="0" smtClean="0"/>
              <a:t> </a:t>
            </a:r>
            <a:r>
              <a:rPr lang="hr-HR" sz="2800" dirty="0" err="1" smtClean="0"/>
              <a:t>Clover</a:t>
            </a:r>
            <a:endParaRPr lang="hr-HR" sz="2800" dirty="0"/>
          </a:p>
        </p:txBody>
      </p:sp>
      <p:pic>
        <p:nvPicPr>
          <p:cNvPr id="4" name="Rezervirano mjesto sadržaja 5" descr="ISL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FF0000"/>
                </a:solidFill>
              </a:rPr>
              <a:t>Shenton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College</a:t>
            </a:r>
            <a:r>
              <a:rPr lang="hr-HR" b="1" dirty="0" smtClean="0">
                <a:solidFill>
                  <a:srgbClr val="FF0000"/>
                </a:solidFill>
              </a:rPr>
              <a:t> - </a:t>
            </a:r>
            <a:r>
              <a:rPr lang="hr-HR" b="1" dirty="0" err="1" smtClean="0">
                <a:solidFill>
                  <a:srgbClr val="FF0000"/>
                </a:solidFill>
              </a:rPr>
              <a:t>photos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20483" name="Picture 3" descr="C:\Users\osn\Desktop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384376" cy="2252148"/>
          </a:xfrm>
          <a:prstGeom prst="rect">
            <a:avLst/>
          </a:prstGeom>
          <a:noFill/>
        </p:spPr>
      </p:pic>
      <p:pic>
        <p:nvPicPr>
          <p:cNvPr id="20484" name="Picture 4" descr="C:\Users\osn\Desktop\ShentonParkReh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3517742" cy="2518703"/>
          </a:xfrm>
          <a:prstGeom prst="rect">
            <a:avLst/>
          </a:prstGeom>
          <a:noFill/>
        </p:spPr>
      </p:pic>
      <p:pic>
        <p:nvPicPr>
          <p:cNvPr id="20485" name="Picture 5" descr="C:\Users\osn\Desktop\imag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61048"/>
            <a:ext cx="3475915" cy="2364133"/>
          </a:xfrm>
          <a:prstGeom prst="rect">
            <a:avLst/>
          </a:prstGeom>
          <a:noFill/>
        </p:spPr>
      </p:pic>
      <p:pic>
        <p:nvPicPr>
          <p:cNvPr id="20486" name="Picture 6" descr="C:\Users\osn\Desktop\artists-impression-new-build-shento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1268760"/>
            <a:ext cx="3464179" cy="2448272"/>
          </a:xfrm>
          <a:prstGeom prst="rect">
            <a:avLst/>
          </a:prstGeom>
          <a:noFill/>
        </p:spPr>
      </p:pic>
      <p:pic>
        <p:nvPicPr>
          <p:cNvPr id="7" name="Rezervirano mjesto sadržaja 5" descr="ISLM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188640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First </a:t>
            </a:r>
            <a:r>
              <a:rPr lang="hr-HR" dirty="0" err="1" smtClean="0">
                <a:solidFill>
                  <a:srgbClr val="FF0000"/>
                </a:solidFill>
              </a:rPr>
              <a:t>workshop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in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our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library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81736"/>
          </a:xfrm>
        </p:spPr>
        <p:txBody>
          <a:bodyPr>
            <a:normAutofit fontScale="25000" lnSpcReduction="20000"/>
          </a:bodyPr>
          <a:lstStyle/>
          <a:p>
            <a:r>
              <a:rPr lang="hr-HR" sz="6400" b="1" dirty="0" err="1" smtClean="0">
                <a:solidFill>
                  <a:srgbClr val="FF0000"/>
                </a:solidFill>
              </a:rPr>
              <a:t>Thursday</a:t>
            </a:r>
            <a:r>
              <a:rPr lang="hr-HR" sz="6400" b="1" dirty="0" smtClean="0">
                <a:solidFill>
                  <a:srgbClr val="FF0000"/>
                </a:solidFill>
              </a:rPr>
              <a:t>, 6th </a:t>
            </a:r>
            <a:r>
              <a:rPr lang="hr-HR" sz="6400" b="1" dirty="0" err="1" smtClean="0">
                <a:solidFill>
                  <a:srgbClr val="FF0000"/>
                </a:solidFill>
              </a:rPr>
              <a:t>October</a:t>
            </a:r>
            <a:r>
              <a:rPr lang="hr-HR" sz="6400" b="1" dirty="0" smtClean="0">
                <a:solidFill>
                  <a:srgbClr val="FF0000"/>
                </a:solidFill>
              </a:rPr>
              <a:t> 2016</a:t>
            </a:r>
          </a:p>
          <a:p>
            <a:pPr>
              <a:buNone/>
            </a:pPr>
            <a:endParaRPr lang="hr-HR" sz="6400" b="1" dirty="0" smtClean="0">
              <a:solidFill>
                <a:srgbClr val="FF0000"/>
              </a:solidFill>
            </a:endParaRPr>
          </a:p>
          <a:p>
            <a:r>
              <a:rPr lang="hr-HR" sz="6400" dirty="0" err="1" smtClean="0"/>
              <a:t>Librarian</a:t>
            </a:r>
            <a:r>
              <a:rPr lang="hr-HR" sz="6400" dirty="0" smtClean="0"/>
              <a:t> </a:t>
            </a:r>
            <a:r>
              <a:rPr lang="hr-HR" sz="6400" dirty="0" err="1" smtClean="0"/>
              <a:t>Melisanda</a:t>
            </a:r>
            <a:r>
              <a:rPr lang="hr-HR" sz="6400" dirty="0" smtClean="0"/>
              <a:t> Masnica, 7.a </a:t>
            </a:r>
            <a:r>
              <a:rPr lang="hr-HR" sz="6400" dirty="0" err="1" smtClean="0"/>
              <a:t>students</a:t>
            </a:r>
            <a:r>
              <a:rPr lang="hr-HR" sz="6400" dirty="0" smtClean="0"/>
              <a:t> </a:t>
            </a:r>
            <a:r>
              <a:rPr lang="hr-HR" sz="6400" dirty="0" err="1" smtClean="0"/>
              <a:t>and</a:t>
            </a:r>
            <a:r>
              <a:rPr lang="hr-HR" sz="6400" dirty="0" smtClean="0"/>
              <a:t> </a:t>
            </a:r>
            <a:r>
              <a:rPr lang="hr-HR" sz="6400" dirty="0" err="1" smtClean="0"/>
              <a:t>English</a:t>
            </a:r>
            <a:r>
              <a:rPr lang="hr-HR" sz="6400" dirty="0" smtClean="0"/>
              <a:t> </a:t>
            </a:r>
            <a:r>
              <a:rPr lang="hr-HR" sz="6400" dirty="0" err="1" smtClean="0"/>
              <a:t>teacher</a:t>
            </a:r>
            <a:r>
              <a:rPr lang="hr-HR" sz="6400" dirty="0" smtClean="0"/>
              <a:t> </a:t>
            </a:r>
            <a:r>
              <a:rPr lang="hr-HR" sz="6400" dirty="0" err="1" smtClean="0"/>
              <a:t>Vanesa</a:t>
            </a:r>
            <a:r>
              <a:rPr lang="hr-HR" sz="6400" dirty="0" smtClean="0"/>
              <a:t> Ficko Berić</a:t>
            </a:r>
          </a:p>
          <a:p>
            <a:r>
              <a:rPr lang="hr-HR" sz="6400" b="1" dirty="0" smtClean="0"/>
              <a:t>BOOKMARKS PROJECT – general </a:t>
            </a:r>
            <a:r>
              <a:rPr lang="hr-HR" sz="6400" b="1" dirty="0" err="1" smtClean="0"/>
              <a:t>information</a:t>
            </a:r>
            <a:endParaRPr lang="hr-HR" sz="6400" b="1" dirty="0" smtClean="0"/>
          </a:p>
          <a:p>
            <a:pPr>
              <a:buNone/>
            </a:pPr>
            <a:r>
              <a:rPr lang="hr-HR" sz="6400" dirty="0" smtClean="0"/>
              <a:t> </a:t>
            </a:r>
          </a:p>
          <a:p>
            <a:pPr lvl="0"/>
            <a:r>
              <a:rPr lang="hr-HR" sz="6400" dirty="0" smtClean="0"/>
              <a:t>To </a:t>
            </a:r>
            <a:r>
              <a:rPr lang="hr-HR" sz="6400" dirty="0" err="1" smtClean="0"/>
              <a:t>inform</a:t>
            </a:r>
            <a:r>
              <a:rPr lang="hr-HR" sz="6400" dirty="0" smtClean="0"/>
              <a:t> </a:t>
            </a:r>
            <a:r>
              <a:rPr lang="hr-HR" sz="6400" dirty="0" err="1" smtClean="0"/>
              <a:t>the</a:t>
            </a:r>
            <a:r>
              <a:rPr lang="hr-HR" sz="6400" dirty="0" smtClean="0"/>
              <a:t> </a:t>
            </a:r>
            <a:r>
              <a:rPr lang="hr-HR" sz="6400" dirty="0" err="1" smtClean="0"/>
              <a:t>students</a:t>
            </a:r>
            <a:r>
              <a:rPr lang="hr-HR" sz="6400" dirty="0" smtClean="0"/>
              <a:t> </a:t>
            </a:r>
            <a:r>
              <a:rPr lang="hr-HR" sz="6400" dirty="0" err="1" smtClean="0"/>
              <a:t>and</a:t>
            </a:r>
            <a:r>
              <a:rPr lang="hr-HR" sz="6400" dirty="0" smtClean="0"/>
              <a:t> </a:t>
            </a:r>
            <a:r>
              <a:rPr lang="hr-HR" sz="6400" dirty="0" err="1" smtClean="0"/>
              <a:t>the</a:t>
            </a:r>
            <a:r>
              <a:rPr lang="hr-HR" sz="6400" dirty="0" smtClean="0"/>
              <a:t> </a:t>
            </a:r>
            <a:r>
              <a:rPr lang="hr-HR" sz="6400" dirty="0" err="1" smtClean="0"/>
              <a:t>teacher</a:t>
            </a:r>
            <a:r>
              <a:rPr lang="hr-HR" sz="6400" dirty="0" smtClean="0"/>
              <a:t> </a:t>
            </a:r>
            <a:r>
              <a:rPr lang="hr-HR" sz="6400" dirty="0" err="1" smtClean="0"/>
              <a:t>about</a:t>
            </a:r>
            <a:r>
              <a:rPr lang="hr-HR" sz="6400" dirty="0" smtClean="0"/>
              <a:t> project </a:t>
            </a:r>
            <a:r>
              <a:rPr lang="hr-HR" sz="6400" dirty="0" err="1" smtClean="0"/>
              <a:t>aims</a:t>
            </a:r>
            <a:r>
              <a:rPr lang="hr-HR" sz="6400" dirty="0" smtClean="0"/>
              <a:t> </a:t>
            </a:r>
            <a:r>
              <a:rPr lang="hr-HR" sz="6400" dirty="0" err="1" smtClean="0"/>
              <a:t>and</a:t>
            </a:r>
            <a:r>
              <a:rPr lang="hr-HR" sz="6400" dirty="0" smtClean="0"/>
              <a:t> a </a:t>
            </a:r>
            <a:r>
              <a:rPr lang="hr-HR" sz="6400" dirty="0" err="1" smtClean="0"/>
              <a:t>way</a:t>
            </a:r>
            <a:r>
              <a:rPr lang="hr-HR" sz="6400" dirty="0" smtClean="0"/>
              <a:t> </a:t>
            </a:r>
            <a:r>
              <a:rPr lang="hr-HR" sz="6400" dirty="0" err="1" smtClean="0"/>
              <a:t>of</a:t>
            </a:r>
            <a:r>
              <a:rPr lang="hr-HR" sz="6400" dirty="0" smtClean="0"/>
              <a:t> </a:t>
            </a:r>
            <a:r>
              <a:rPr lang="hr-HR" sz="6400" dirty="0" err="1" smtClean="0"/>
              <a:t>carrying</a:t>
            </a:r>
            <a:r>
              <a:rPr lang="hr-HR" sz="6400" dirty="0" smtClean="0"/>
              <a:t> </a:t>
            </a:r>
            <a:r>
              <a:rPr lang="hr-HR" sz="6400" dirty="0" err="1" smtClean="0"/>
              <a:t>out</a:t>
            </a:r>
            <a:r>
              <a:rPr lang="hr-HR" sz="6400" dirty="0" smtClean="0"/>
              <a:t> </a:t>
            </a:r>
            <a:r>
              <a:rPr lang="hr-HR" sz="6400" dirty="0" err="1" smtClean="0"/>
              <a:t>the</a:t>
            </a:r>
            <a:r>
              <a:rPr lang="hr-HR" sz="6400" dirty="0" smtClean="0"/>
              <a:t> project, </a:t>
            </a:r>
          </a:p>
          <a:p>
            <a:pPr lvl="0"/>
            <a:r>
              <a:rPr lang="hr-HR" sz="6400" dirty="0" smtClean="0"/>
              <a:t>869 </a:t>
            </a:r>
            <a:r>
              <a:rPr lang="hr-HR" sz="6400" dirty="0" err="1" smtClean="0"/>
              <a:t>schools</a:t>
            </a:r>
            <a:r>
              <a:rPr lang="hr-HR" sz="6400" dirty="0" smtClean="0"/>
              <a:t> </a:t>
            </a:r>
            <a:r>
              <a:rPr lang="hr-HR" sz="6400" dirty="0" err="1" smtClean="0"/>
              <a:t>from</a:t>
            </a:r>
            <a:r>
              <a:rPr lang="hr-HR" sz="6400" dirty="0" smtClean="0"/>
              <a:t> all </a:t>
            </a:r>
            <a:r>
              <a:rPr lang="hr-HR" sz="6400" dirty="0" err="1" smtClean="0"/>
              <a:t>over</a:t>
            </a:r>
            <a:r>
              <a:rPr lang="hr-HR" sz="6400" dirty="0" smtClean="0"/>
              <a:t> </a:t>
            </a:r>
            <a:r>
              <a:rPr lang="hr-HR" sz="6400" dirty="0" err="1" smtClean="0"/>
              <a:t>the</a:t>
            </a:r>
            <a:r>
              <a:rPr lang="hr-HR" sz="6400" dirty="0" smtClean="0"/>
              <a:t> world </a:t>
            </a:r>
            <a:r>
              <a:rPr lang="hr-HR" sz="6400" dirty="0" err="1" smtClean="0"/>
              <a:t>appied</a:t>
            </a:r>
            <a:r>
              <a:rPr lang="hr-HR" sz="6400" dirty="0" smtClean="0"/>
              <a:t> for </a:t>
            </a:r>
            <a:r>
              <a:rPr lang="hr-HR" sz="6400" dirty="0" err="1" smtClean="0"/>
              <a:t>this</a:t>
            </a:r>
            <a:r>
              <a:rPr lang="hr-HR" sz="6400" dirty="0" smtClean="0"/>
              <a:t> project</a:t>
            </a:r>
          </a:p>
          <a:p>
            <a:pPr lvl="0"/>
            <a:r>
              <a:rPr lang="hr-HR" sz="6400" dirty="0" err="1" smtClean="0"/>
              <a:t>Duration</a:t>
            </a:r>
            <a:r>
              <a:rPr lang="hr-HR" sz="6400" dirty="0" smtClean="0"/>
              <a:t> time– </a:t>
            </a:r>
            <a:r>
              <a:rPr lang="hr-HR" sz="6400" dirty="0" err="1" smtClean="0"/>
              <a:t>October</a:t>
            </a:r>
            <a:r>
              <a:rPr lang="hr-HR" sz="6400" dirty="0" smtClean="0"/>
              <a:t> 2016- </a:t>
            </a:r>
            <a:r>
              <a:rPr lang="hr-HR" sz="6400" dirty="0" err="1" smtClean="0"/>
              <a:t>the</a:t>
            </a:r>
            <a:r>
              <a:rPr lang="hr-HR" sz="6400" dirty="0" smtClean="0"/>
              <a:t> </a:t>
            </a:r>
            <a:r>
              <a:rPr lang="hr-HR" sz="6400" dirty="0" err="1" smtClean="0"/>
              <a:t>month</a:t>
            </a:r>
            <a:r>
              <a:rPr lang="hr-HR" sz="6400" dirty="0" smtClean="0"/>
              <a:t> </a:t>
            </a:r>
            <a:r>
              <a:rPr lang="hr-HR" sz="6400" dirty="0" err="1" smtClean="0"/>
              <a:t>of</a:t>
            </a:r>
            <a:r>
              <a:rPr lang="hr-HR" sz="6400" dirty="0" smtClean="0"/>
              <a:t> </a:t>
            </a:r>
            <a:r>
              <a:rPr lang="hr-HR" sz="6400" dirty="0" err="1" smtClean="0"/>
              <a:t>School</a:t>
            </a:r>
            <a:r>
              <a:rPr lang="hr-HR" sz="6400" dirty="0" smtClean="0"/>
              <a:t> </a:t>
            </a:r>
            <a:r>
              <a:rPr lang="hr-HR" sz="6400" dirty="0" err="1" smtClean="0"/>
              <a:t>Libraries</a:t>
            </a:r>
            <a:endParaRPr lang="hr-HR" sz="6400" dirty="0" smtClean="0"/>
          </a:p>
          <a:p>
            <a:pPr lvl="0"/>
            <a:r>
              <a:rPr lang="hr-HR" sz="6400" dirty="0" smtClean="0"/>
              <a:t>Partner-</a:t>
            </a:r>
            <a:r>
              <a:rPr lang="hr-HR" sz="6400" dirty="0" err="1" smtClean="0"/>
              <a:t>school</a:t>
            </a:r>
            <a:r>
              <a:rPr lang="hr-HR" sz="6400" dirty="0" smtClean="0"/>
              <a:t>( </a:t>
            </a:r>
            <a:r>
              <a:rPr lang="hr-HR" sz="6400" dirty="0" err="1" smtClean="0"/>
              <a:t>we</a:t>
            </a:r>
            <a:r>
              <a:rPr lang="hr-HR" sz="6400" dirty="0" smtClean="0"/>
              <a:t> are 460 – </a:t>
            </a:r>
            <a:r>
              <a:rPr lang="hr-HR" sz="6400" dirty="0" err="1" smtClean="0"/>
              <a:t>our</a:t>
            </a:r>
            <a:r>
              <a:rPr lang="hr-HR" sz="6400" dirty="0" smtClean="0"/>
              <a:t> partner  697) - , SHENTON COLLEGE 227 STUBBS TERRACE– SHENTON PARK WA 6008, AUSTRALIA, (</a:t>
            </a:r>
            <a:r>
              <a:rPr lang="hr-HR" sz="6400" dirty="0" err="1" smtClean="0"/>
              <a:t>Western</a:t>
            </a:r>
            <a:r>
              <a:rPr lang="hr-HR" sz="6400" dirty="0" smtClean="0"/>
              <a:t> </a:t>
            </a:r>
            <a:r>
              <a:rPr lang="hr-HR" sz="6400" dirty="0" err="1" smtClean="0"/>
              <a:t>Australia</a:t>
            </a:r>
            <a:r>
              <a:rPr lang="hr-HR" sz="6400" dirty="0" smtClean="0"/>
              <a:t>, </a:t>
            </a:r>
            <a:r>
              <a:rPr lang="hr-HR" sz="6400" dirty="0" err="1" smtClean="0"/>
              <a:t>Perth</a:t>
            </a:r>
            <a:r>
              <a:rPr lang="hr-HR" sz="6400" dirty="0" smtClean="0"/>
              <a:t>)</a:t>
            </a:r>
          </a:p>
          <a:p>
            <a:r>
              <a:rPr lang="hr-HR" sz="6400" u="sng" dirty="0" err="1" smtClean="0"/>
              <a:t>Contact</a:t>
            </a:r>
            <a:r>
              <a:rPr lang="hr-HR" sz="6400" u="sng" dirty="0" smtClean="0"/>
              <a:t>: BRENDA CLOVER</a:t>
            </a:r>
            <a:r>
              <a:rPr lang="hr-HR" sz="6400" dirty="0" smtClean="0"/>
              <a:t>, e-mail: </a:t>
            </a:r>
            <a:r>
              <a:rPr lang="hr-HR" sz="6400" u="sng" dirty="0" err="1" smtClean="0">
                <a:hlinkClick r:id="rId2"/>
              </a:rPr>
              <a:t>bclover</a:t>
            </a:r>
            <a:r>
              <a:rPr lang="hr-HR" sz="6400" u="sng" dirty="0" smtClean="0">
                <a:hlinkClick r:id="rId2"/>
              </a:rPr>
              <a:t>@shenton.wa.edu.au</a:t>
            </a:r>
            <a:r>
              <a:rPr lang="hr-HR" sz="6400" dirty="0" smtClean="0"/>
              <a:t> </a:t>
            </a:r>
          </a:p>
          <a:p>
            <a:r>
              <a:rPr lang="hr-HR" sz="6400" dirty="0" smtClean="0"/>
              <a:t>43 </a:t>
            </a:r>
            <a:r>
              <a:rPr lang="hr-HR" sz="6400" dirty="0" err="1" smtClean="0"/>
              <a:t>students</a:t>
            </a:r>
            <a:r>
              <a:rPr lang="hr-HR" sz="6400" dirty="0" smtClean="0"/>
              <a:t> </a:t>
            </a:r>
            <a:r>
              <a:rPr lang="hr-HR" sz="6400" dirty="0" err="1" smtClean="0"/>
              <a:t>aged</a:t>
            </a:r>
            <a:r>
              <a:rPr lang="hr-HR" sz="6400" dirty="0" smtClean="0"/>
              <a:t> 9-13</a:t>
            </a:r>
          </a:p>
          <a:p>
            <a:r>
              <a:rPr lang="hr-HR" sz="4900" dirty="0" smtClean="0"/>
              <a:t> </a:t>
            </a:r>
          </a:p>
          <a:p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225752"/>
          </a:xfrm>
        </p:spPr>
        <p:txBody>
          <a:bodyPr>
            <a:normAutofit fontScale="25000" lnSpcReduction="20000"/>
          </a:bodyPr>
          <a:lstStyle/>
          <a:p>
            <a:r>
              <a:rPr lang="hr-HR" sz="6400" b="1" dirty="0" err="1" smtClean="0"/>
              <a:t>How</a:t>
            </a:r>
            <a:r>
              <a:rPr lang="hr-HR" sz="6400" b="1" dirty="0" smtClean="0"/>
              <a:t> to </a:t>
            </a:r>
            <a:r>
              <a:rPr lang="hr-HR" sz="6400" b="1" dirty="0" err="1" smtClean="0"/>
              <a:t>present</a:t>
            </a:r>
            <a:r>
              <a:rPr lang="hr-HR" sz="6400" b="1" dirty="0" smtClean="0"/>
              <a:t> </a:t>
            </a:r>
            <a:r>
              <a:rPr lang="hr-HR" sz="6400" b="1" dirty="0" err="1" smtClean="0"/>
              <a:t>our</a:t>
            </a:r>
            <a:r>
              <a:rPr lang="hr-HR" sz="6400" b="1" dirty="0" smtClean="0"/>
              <a:t> </a:t>
            </a:r>
            <a:r>
              <a:rPr lang="hr-HR" sz="6400" b="1" dirty="0" err="1" smtClean="0"/>
              <a:t>school</a:t>
            </a:r>
            <a:r>
              <a:rPr lang="hr-HR" sz="6400" b="1" dirty="0" smtClean="0"/>
              <a:t>, town, </a:t>
            </a:r>
            <a:r>
              <a:rPr lang="hr-HR" sz="6400" b="1" dirty="0" err="1" smtClean="0"/>
              <a:t>county</a:t>
            </a:r>
            <a:r>
              <a:rPr lang="hr-HR" sz="6400" b="1" dirty="0" smtClean="0"/>
              <a:t> </a:t>
            </a:r>
            <a:r>
              <a:rPr lang="hr-HR" sz="6400" b="1" dirty="0" err="1" smtClean="0"/>
              <a:t>and</a:t>
            </a:r>
            <a:r>
              <a:rPr lang="hr-HR" sz="6400" b="1" dirty="0" smtClean="0"/>
              <a:t> Croatia?</a:t>
            </a:r>
            <a:endParaRPr lang="hr-HR" sz="6400" dirty="0" smtClean="0"/>
          </a:p>
          <a:p>
            <a:pPr>
              <a:buNone/>
            </a:pPr>
            <a:r>
              <a:rPr lang="hr-HR" sz="6400" dirty="0" smtClean="0"/>
              <a:t> </a:t>
            </a:r>
          </a:p>
          <a:p>
            <a:r>
              <a:rPr lang="hr-HR" sz="6400" dirty="0" err="1" smtClean="0"/>
              <a:t>Write</a:t>
            </a:r>
            <a:r>
              <a:rPr lang="hr-HR" sz="6400" dirty="0" smtClean="0"/>
              <a:t> a </a:t>
            </a:r>
            <a:r>
              <a:rPr lang="hr-HR" sz="6400" dirty="0" err="1" smtClean="0"/>
              <a:t>letter</a:t>
            </a:r>
            <a:r>
              <a:rPr lang="hr-HR" sz="6400" dirty="0" smtClean="0"/>
              <a:t> (e- mail) </a:t>
            </a:r>
            <a:r>
              <a:rPr lang="hr-HR" sz="6400" dirty="0" err="1" smtClean="0"/>
              <a:t>in</a:t>
            </a:r>
            <a:r>
              <a:rPr lang="hr-HR" sz="6400" dirty="0" smtClean="0"/>
              <a:t> </a:t>
            </a:r>
            <a:r>
              <a:rPr lang="hr-HR" sz="6400" dirty="0" err="1" smtClean="0"/>
              <a:t>which</a:t>
            </a:r>
            <a:r>
              <a:rPr lang="hr-HR" sz="6400" dirty="0" smtClean="0"/>
              <a:t> </a:t>
            </a:r>
            <a:r>
              <a:rPr lang="hr-HR" sz="6400" dirty="0" err="1" smtClean="0"/>
              <a:t>we</a:t>
            </a:r>
            <a:r>
              <a:rPr lang="hr-HR" sz="6400" dirty="0" smtClean="0"/>
              <a:t> are </a:t>
            </a:r>
            <a:r>
              <a:rPr lang="hr-HR" sz="6400" dirty="0" err="1" smtClean="0"/>
              <a:t>going</a:t>
            </a:r>
            <a:r>
              <a:rPr lang="hr-HR" sz="6400" dirty="0" smtClean="0"/>
              <a:t> to </a:t>
            </a:r>
            <a:r>
              <a:rPr lang="hr-HR" sz="6400" dirty="0" err="1" smtClean="0"/>
              <a:t>present</a:t>
            </a:r>
            <a:r>
              <a:rPr lang="hr-HR" sz="6400" dirty="0" smtClean="0"/>
              <a:t> </a:t>
            </a:r>
            <a:r>
              <a:rPr lang="hr-HR" sz="6400" dirty="0" err="1" smtClean="0"/>
              <a:t>ourselves</a:t>
            </a:r>
            <a:r>
              <a:rPr lang="hr-HR" sz="6400" dirty="0" smtClean="0"/>
              <a:t> </a:t>
            </a:r>
            <a:r>
              <a:rPr lang="hr-HR" sz="6400" dirty="0" err="1" smtClean="0"/>
              <a:t>to</a:t>
            </a:r>
            <a:r>
              <a:rPr lang="hr-HR" sz="6400" dirty="0" smtClean="0"/>
              <a:t> </a:t>
            </a:r>
            <a:r>
              <a:rPr lang="hr-HR" sz="6400" dirty="0" err="1" smtClean="0"/>
              <a:t>our</a:t>
            </a:r>
            <a:r>
              <a:rPr lang="hr-HR" sz="6400" dirty="0" smtClean="0"/>
              <a:t> </a:t>
            </a:r>
            <a:r>
              <a:rPr lang="hr-HR" sz="6400" dirty="0" err="1" smtClean="0"/>
              <a:t>Australian</a:t>
            </a:r>
            <a:r>
              <a:rPr lang="hr-HR" sz="6400" dirty="0" smtClean="0"/>
              <a:t> </a:t>
            </a:r>
            <a:r>
              <a:rPr lang="hr-HR" sz="6400" dirty="0" err="1" smtClean="0"/>
              <a:t>partners</a:t>
            </a:r>
            <a:endParaRPr lang="hr-HR" sz="6400" dirty="0" smtClean="0"/>
          </a:p>
          <a:p>
            <a:pPr>
              <a:buNone/>
            </a:pPr>
            <a:r>
              <a:rPr lang="hr-HR" sz="6400" dirty="0" smtClean="0"/>
              <a:t> </a:t>
            </a:r>
          </a:p>
          <a:p>
            <a:pPr>
              <a:buNone/>
            </a:pPr>
            <a:r>
              <a:rPr lang="hr-HR" sz="6400" u="sng" dirty="0" err="1" smtClean="0"/>
              <a:t>Three</a:t>
            </a:r>
            <a:r>
              <a:rPr lang="hr-HR" sz="6400" u="sng" dirty="0" smtClean="0"/>
              <a:t> groups </a:t>
            </a:r>
            <a:r>
              <a:rPr lang="hr-HR" sz="6400" u="sng" dirty="0" err="1" smtClean="0"/>
              <a:t>of</a:t>
            </a:r>
            <a:r>
              <a:rPr lang="hr-HR" sz="6400" u="sng" dirty="0" smtClean="0"/>
              <a:t> </a:t>
            </a:r>
            <a:r>
              <a:rPr lang="hr-HR" sz="6400" u="sng" dirty="0" err="1" smtClean="0"/>
              <a:t>students</a:t>
            </a:r>
            <a:r>
              <a:rPr lang="hr-HR" sz="6400" u="sng" dirty="0" smtClean="0"/>
              <a:t>:</a:t>
            </a:r>
            <a:endParaRPr lang="hr-HR" sz="6400" dirty="0" smtClean="0"/>
          </a:p>
          <a:p>
            <a:pPr>
              <a:buNone/>
            </a:pPr>
            <a:r>
              <a:rPr lang="hr-HR" sz="6400" dirty="0" smtClean="0"/>
              <a:t> </a:t>
            </a:r>
          </a:p>
          <a:p>
            <a:pPr lvl="0">
              <a:buNone/>
            </a:pPr>
            <a:r>
              <a:rPr lang="hr-HR" sz="6400" dirty="0" smtClean="0"/>
              <a:t>1    </a:t>
            </a:r>
            <a:r>
              <a:rPr lang="hr-HR" sz="6400" dirty="0" err="1" smtClean="0"/>
              <a:t>Present</a:t>
            </a:r>
            <a:r>
              <a:rPr lang="hr-HR" sz="6400" dirty="0" smtClean="0"/>
              <a:t> </a:t>
            </a:r>
            <a:r>
              <a:rPr lang="hr-HR" sz="6400" dirty="0" err="1" smtClean="0"/>
              <a:t>your</a:t>
            </a:r>
            <a:r>
              <a:rPr lang="hr-HR" sz="6400" dirty="0" smtClean="0"/>
              <a:t> </a:t>
            </a:r>
            <a:r>
              <a:rPr lang="hr-HR" sz="6400" dirty="0" err="1" smtClean="0"/>
              <a:t>class</a:t>
            </a:r>
            <a:r>
              <a:rPr lang="hr-HR" sz="6400" dirty="0" smtClean="0"/>
              <a:t> </a:t>
            </a:r>
            <a:r>
              <a:rPr lang="hr-HR" sz="6400" dirty="0" err="1" smtClean="0"/>
              <a:t>and</a:t>
            </a:r>
            <a:r>
              <a:rPr lang="hr-HR" sz="6400" dirty="0" smtClean="0"/>
              <a:t> </a:t>
            </a:r>
            <a:r>
              <a:rPr lang="hr-HR" sz="6400" dirty="0" err="1" smtClean="0"/>
              <a:t>school</a:t>
            </a:r>
            <a:r>
              <a:rPr lang="hr-HR" sz="6400" dirty="0" smtClean="0"/>
              <a:t> (</a:t>
            </a:r>
            <a:r>
              <a:rPr lang="hr-HR" sz="6400" dirty="0" err="1" smtClean="0"/>
              <a:t>in</a:t>
            </a:r>
            <a:r>
              <a:rPr lang="hr-HR" sz="6400" dirty="0" smtClean="0"/>
              <a:t> </a:t>
            </a:r>
            <a:r>
              <a:rPr lang="hr-HR" sz="6400" dirty="0" err="1" smtClean="0"/>
              <a:t>English</a:t>
            </a:r>
            <a:r>
              <a:rPr lang="hr-HR" sz="6400" dirty="0" smtClean="0"/>
              <a:t>)</a:t>
            </a:r>
          </a:p>
          <a:p>
            <a:pPr lvl="0">
              <a:buNone/>
            </a:pPr>
            <a:r>
              <a:rPr lang="hr-HR" sz="6400" dirty="0" smtClean="0"/>
              <a:t>2   </a:t>
            </a:r>
            <a:r>
              <a:rPr lang="hr-HR" sz="6400" dirty="0" err="1" smtClean="0"/>
              <a:t>Present</a:t>
            </a:r>
            <a:r>
              <a:rPr lang="hr-HR" sz="6400" dirty="0" smtClean="0"/>
              <a:t> </a:t>
            </a:r>
            <a:r>
              <a:rPr lang="hr-HR" sz="6400" dirty="0" err="1" smtClean="0"/>
              <a:t>out</a:t>
            </a:r>
            <a:r>
              <a:rPr lang="hr-HR" sz="6400" dirty="0" smtClean="0"/>
              <a:t> town </a:t>
            </a:r>
            <a:r>
              <a:rPr lang="hr-HR" sz="6400" dirty="0" err="1" smtClean="0"/>
              <a:t>and</a:t>
            </a:r>
            <a:r>
              <a:rPr lang="hr-HR" sz="6400" dirty="0" smtClean="0"/>
              <a:t> </a:t>
            </a:r>
            <a:r>
              <a:rPr lang="hr-HR" sz="6400" dirty="0" err="1" smtClean="0"/>
              <a:t>county</a:t>
            </a:r>
            <a:endParaRPr lang="hr-HR" sz="6400" dirty="0" smtClean="0"/>
          </a:p>
          <a:p>
            <a:pPr lvl="0">
              <a:buNone/>
            </a:pPr>
            <a:r>
              <a:rPr lang="hr-HR" sz="6400" dirty="0" smtClean="0"/>
              <a:t>3   </a:t>
            </a:r>
            <a:r>
              <a:rPr lang="hr-HR" sz="6400" dirty="0" err="1" smtClean="0"/>
              <a:t>Present</a:t>
            </a:r>
            <a:r>
              <a:rPr lang="hr-HR" sz="6400" dirty="0" smtClean="0"/>
              <a:t> Croatia: </a:t>
            </a:r>
            <a:r>
              <a:rPr lang="hr-HR" sz="6400" dirty="0" err="1" smtClean="0"/>
              <a:t>sights</a:t>
            </a:r>
            <a:r>
              <a:rPr lang="hr-HR" sz="6400" dirty="0" smtClean="0"/>
              <a:t>, </a:t>
            </a:r>
            <a:r>
              <a:rPr lang="hr-HR" sz="6400" dirty="0" err="1" smtClean="0"/>
              <a:t>history</a:t>
            </a:r>
            <a:r>
              <a:rPr lang="hr-HR" sz="6400" dirty="0" smtClean="0"/>
              <a:t>, </a:t>
            </a:r>
            <a:r>
              <a:rPr lang="hr-HR" sz="6400" dirty="0" err="1" smtClean="0"/>
              <a:t>tourism</a:t>
            </a:r>
            <a:r>
              <a:rPr lang="hr-HR" sz="6400" dirty="0" smtClean="0"/>
              <a:t>…</a:t>
            </a:r>
          </a:p>
          <a:p>
            <a:pPr>
              <a:buNone/>
            </a:pPr>
            <a:r>
              <a:rPr lang="hr-HR" sz="6400" dirty="0" smtClean="0"/>
              <a:t> </a:t>
            </a:r>
          </a:p>
          <a:p>
            <a:pPr lvl="0"/>
            <a:r>
              <a:rPr lang="hr-HR" sz="6400" dirty="0" err="1" smtClean="0"/>
              <a:t>Students</a:t>
            </a:r>
            <a:r>
              <a:rPr lang="hr-HR" sz="6400" dirty="0" smtClean="0"/>
              <a:t>’ </a:t>
            </a:r>
            <a:r>
              <a:rPr lang="hr-HR" sz="6400" dirty="0" err="1" smtClean="0"/>
              <a:t>texts</a:t>
            </a:r>
            <a:r>
              <a:rPr lang="hr-HR" sz="6400" dirty="0" smtClean="0"/>
              <a:t> </a:t>
            </a:r>
            <a:r>
              <a:rPr lang="hr-HR" sz="6400" dirty="0" err="1" smtClean="0"/>
              <a:t>form</a:t>
            </a:r>
            <a:r>
              <a:rPr lang="hr-HR" sz="6400" dirty="0" smtClean="0"/>
              <a:t> </a:t>
            </a:r>
            <a:r>
              <a:rPr lang="hr-HR" sz="6400" dirty="0" err="1" smtClean="0"/>
              <a:t>in</a:t>
            </a:r>
            <a:r>
              <a:rPr lang="hr-HR" sz="6400" dirty="0" smtClean="0"/>
              <a:t> a </a:t>
            </a:r>
            <a:r>
              <a:rPr lang="hr-HR" sz="6400" dirty="0" err="1" smtClean="0"/>
              <a:t>letter</a:t>
            </a:r>
            <a:r>
              <a:rPr lang="hr-HR" sz="6400" dirty="0" smtClean="0"/>
              <a:t>(</a:t>
            </a:r>
            <a:r>
              <a:rPr lang="hr-HR" sz="6400" dirty="0" err="1" smtClean="0"/>
              <a:t>V.Ficko</a:t>
            </a:r>
            <a:r>
              <a:rPr lang="hr-HR" sz="6400" dirty="0" smtClean="0"/>
              <a:t> Berić)</a:t>
            </a:r>
          </a:p>
          <a:p>
            <a:pPr lvl="0"/>
            <a:r>
              <a:rPr lang="hr-HR" sz="6400" dirty="0" err="1" smtClean="0"/>
              <a:t>Photograph</a:t>
            </a:r>
            <a:r>
              <a:rPr lang="hr-HR" sz="6400" dirty="0" smtClean="0"/>
              <a:t> </a:t>
            </a:r>
            <a:r>
              <a:rPr lang="hr-HR" sz="6400" dirty="0" err="1" smtClean="0"/>
              <a:t>of</a:t>
            </a:r>
            <a:r>
              <a:rPr lang="hr-HR" sz="6400" dirty="0" smtClean="0"/>
              <a:t> us</a:t>
            </a:r>
          </a:p>
          <a:p>
            <a:pPr lvl="0"/>
            <a:r>
              <a:rPr lang="hr-HR" sz="6400" dirty="0" err="1" smtClean="0"/>
              <a:t>Writing</a:t>
            </a:r>
            <a:r>
              <a:rPr lang="hr-HR" sz="6400" dirty="0" smtClean="0"/>
              <a:t> e- mail </a:t>
            </a:r>
            <a:r>
              <a:rPr lang="hr-HR" sz="6400" dirty="0" err="1" smtClean="0"/>
              <a:t>with</a:t>
            </a:r>
            <a:r>
              <a:rPr lang="hr-HR" sz="6400" dirty="0" smtClean="0"/>
              <a:t> </a:t>
            </a:r>
            <a:r>
              <a:rPr lang="hr-HR" sz="6400" dirty="0" err="1" smtClean="0"/>
              <a:t>the</a:t>
            </a:r>
            <a:r>
              <a:rPr lang="hr-HR" sz="6400" dirty="0" smtClean="0"/>
              <a:t> photo </a:t>
            </a:r>
            <a:r>
              <a:rPr lang="hr-HR" sz="6400" dirty="0" err="1" smtClean="0"/>
              <a:t>of</a:t>
            </a:r>
            <a:r>
              <a:rPr lang="hr-HR" sz="6400" dirty="0" smtClean="0"/>
              <a:t> us</a:t>
            </a:r>
          </a:p>
          <a:p>
            <a:r>
              <a:rPr lang="hr-HR" sz="6400" dirty="0" err="1" smtClean="0"/>
              <a:t>Announcing</a:t>
            </a:r>
            <a:r>
              <a:rPr lang="hr-HR" sz="6400" dirty="0" smtClean="0"/>
              <a:t> </a:t>
            </a:r>
            <a:r>
              <a:rPr lang="hr-HR" sz="6400" dirty="0" err="1" smtClean="0"/>
              <a:t>creative</a:t>
            </a:r>
            <a:r>
              <a:rPr lang="hr-HR" sz="6400" dirty="0" smtClean="0"/>
              <a:t> </a:t>
            </a:r>
            <a:r>
              <a:rPr lang="hr-HR" sz="6400" dirty="0" err="1" smtClean="0"/>
              <a:t>workshops</a:t>
            </a:r>
            <a:r>
              <a:rPr lang="hr-HR" sz="6400" dirty="0" smtClean="0"/>
              <a:t> for </a:t>
            </a:r>
            <a:r>
              <a:rPr lang="hr-HR" sz="6400" dirty="0" err="1" smtClean="0"/>
              <a:t>next</a:t>
            </a:r>
            <a:r>
              <a:rPr lang="hr-HR" sz="6400" dirty="0" smtClean="0"/>
              <a:t> </a:t>
            </a:r>
            <a:r>
              <a:rPr lang="hr-HR" sz="6400" dirty="0" err="1" smtClean="0"/>
              <a:t>week</a:t>
            </a:r>
            <a:r>
              <a:rPr lang="hr-HR" sz="6400" dirty="0" smtClean="0"/>
              <a:t> – </a:t>
            </a:r>
            <a:r>
              <a:rPr lang="hr-HR" sz="6400" dirty="0" err="1" smtClean="0"/>
              <a:t>making</a:t>
            </a:r>
            <a:r>
              <a:rPr lang="hr-HR" sz="6400" dirty="0" smtClean="0"/>
              <a:t> </a:t>
            </a:r>
            <a:r>
              <a:rPr lang="hr-HR" sz="6400" dirty="0" err="1" smtClean="0"/>
              <a:t>of</a:t>
            </a:r>
            <a:r>
              <a:rPr lang="hr-HR" sz="6400" dirty="0" smtClean="0"/>
              <a:t> </a:t>
            </a:r>
            <a:r>
              <a:rPr lang="hr-HR" sz="6400" dirty="0" err="1" smtClean="0"/>
              <a:t>bookmarkers</a:t>
            </a:r>
            <a:r>
              <a:rPr lang="hr-HR" sz="6400" dirty="0" smtClean="0"/>
              <a:t> </a:t>
            </a:r>
            <a:r>
              <a:rPr lang="hr-HR" sz="6400" dirty="0" err="1" smtClean="0"/>
              <a:t>for</a:t>
            </a:r>
            <a:r>
              <a:rPr lang="hr-HR" sz="6400" dirty="0" smtClean="0"/>
              <a:t> exchange </a:t>
            </a:r>
            <a:r>
              <a:rPr lang="hr-HR" sz="6400" dirty="0" err="1" smtClean="0"/>
              <a:t>with</a:t>
            </a:r>
            <a:r>
              <a:rPr lang="hr-HR" sz="6400" dirty="0" smtClean="0"/>
              <a:t> </a:t>
            </a:r>
            <a:r>
              <a:rPr lang="hr-HR" sz="6400" dirty="0" err="1" smtClean="0"/>
              <a:t>our</a:t>
            </a:r>
            <a:r>
              <a:rPr lang="hr-HR" sz="6400" dirty="0" smtClean="0"/>
              <a:t> partner-</a:t>
            </a:r>
            <a:r>
              <a:rPr lang="hr-HR" sz="6400" dirty="0" err="1" smtClean="0"/>
              <a:t>school</a:t>
            </a:r>
            <a:endParaRPr lang="hr-HR" sz="6400" dirty="0" smtClean="0"/>
          </a:p>
          <a:p>
            <a:r>
              <a:rPr lang="hr-HR" sz="6400" dirty="0" err="1" smtClean="0"/>
              <a:t>Techniques</a:t>
            </a:r>
            <a:r>
              <a:rPr lang="hr-HR" sz="6400" dirty="0" smtClean="0"/>
              <a:t>: </a:t>
            </a:r>
            <a:r>
              <a:rPr lang="hr-HR" sz="6400" dirty="0" err="1" smtClean="0"/>
              <a:t>crayons</a:t>
            </a:r>
            <a:r>
              <a:rPr lang="hr-HR" sz="6400" dirty="0" smtClean="0"/>
              <a:t>, </a:t>
            </a:r>
            <a:r>
              <a:rPr lang="hr-HR" sz="6400" dirty="0" err="1" smtClean="0"/>
              <a:t>felt</a:t>
            </a:r>
            <a:r>
              <a:rPr lang="hr-HR" sz="6400" dirty="0" smtClean="0"/>
              <a:t>-</a:t>
            </a:r>
            <a:r>
              <a:rPr lang="hr-HR" sz="6400" dirty="0" err="1" smtClean="0"/>
              <a:t>pen</a:t>
            </a:r>
            <a:r>
              <a:rPr lang="hr-HR" sz="6400" dirty="0" smtClean="0"/>
              <a:t>, </a:t>
            </a:r>
            <a:r>
              <a:rPr lang="hr-HR" sz="6400" dirty="0" err="1" smtClean="0"/>
              <a:t>colored</a:t>
            </a:r>
            <a:r>
              <a:rPr lang="hr-HR" sz="6400" dirty="0" smtClean="0"/>
              <a:t> </a:t>
            </a:r>
            <a:r>
              <a:rPr lang="hr-HR" sz="6400" dirty="0" err="1" smtClean="0"/>
              <a:t>pencils</a:t>
            </a:r>
            <a:r>
              <a:rPr lang="hr-HR" sz="6400" dirty="0" smtClean="0"/>
              <a:t>,</a:t>
            </a:r>
            <a:r>
              <a:rPr lang="hr-HR" sz="6400" dirty="0" err="1" smtClean="0"/>
              <a:t>collage</a:t>
            </a:r>
            <a:endParaRPr lang="hr-HR" sz="6400" dirty="0" smtClean="0"/>
          </a:p>
          <a:p>
            <a:endParaRPr lang="hr-HR" sz="2900" dirty="0"/>
          </a:p>
        </p:txBody>
      </p:sp>
      <p:pic>
        <p:nvPicPr>
          <p:cNvPr id="8" name="Rezervirano mjesto sadržaja 5" descr="ISLM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334</TotalTime>
  <Words>869</Words>
  <Application>Microsoft Office PowerPoint</Application>
  <PresentationFormat>On-screen Show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Wingdings</vt:lpstr>
      <vt:lpstr>Wingdings 2</vt:lpstr>
      <vt:lpstr>Građanski</vt:lpstr>
      <vt:lpstr>BOOKMARKS  PROJECT-2016</vt:lpstr>
      <vt:lpstr>INTERNATIONAL  PROJECT OF SCHOOL LIBRARIANS AND FOREIGN LANGUAGE TEACHERS</vt:lpstr>
      <vt:lpstr>Ways of implementation: </vt:lpstr>
      <vt:lpstr>Project coordinators: </vt:lpstr>
      <vt:lpstr>Timeline of activities:</vt:lpstr>
      <vt:lpstr>Timeline of activities:</vt:lpstr>
      <vt:lpstr>ŠKOLA PARTNER:  PARTNER-SCHOOL:SHENTON COLLEGE</vt:lpstr>
      <vt:lpstr>Shenton College - photos</vt:lpstr>
      <vt:lpstr>First workshop in our library </vt:lpstr>
      <vt:lpstr>First workshop- photos</vt:lpstr>
      <vt:lpstr>Our students’ letter:</vt:lpstr>
      <vt:lpstr>Second workshop- (making of bookmarkers)</vt:lpstr>
      <vt:lpstr>Third workshop (making of bookmarkers)</vt:lpstr>
      <vt:lpstr>Fourth workshop - Making of a video clip </vt:lpstr>
      <vt:lpstr>E-mail from Australia</vt:lpstr>
      <vt:lpstr>All bookmarker are completed</vt:lpstr>
      <vt:lpstr>More photos</vt:lpstr>
      <vt:lpstr>PowerPoint Presentation</vt:lpstr>
      <vt:lpstr>We send to Australia ours bookmarkers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BOOKMARKS  PROJEKT</dc:title>
  <dc:creator>Školska knjižnica</dc:creator>
  <cp:lastModifiedBy>ankgh6@mail.missouri.edu</cp:lastModifiedBy>
  <cp:revision>49</cp:revision>
  <dcterms:created xsi:type="dcterms:W3CDTF">2016-10-06T07:03:37Z</dcterms:created>
  <dcterms:modified xsi:type="dcterms:W3CDTF">2016-11-02T14:05:56Z</dcterms:modified>
</cp:coreProperties>
</file>